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92" r:id="rId6"/>
    <p:sldId id="259" r:id="rId7"/>
    <p:sldId id="261" r:id="rId8"/>
    <p:sldId id="257" r:id="rId9"/>
    <p:sldId id="312" r:id="rId10"/>
    <p:sldId id="314" r:id="rId11"/>
    <p:sldId id="313" r:id="rId12"/>
    <p:sldId id="316" r:id="rId13"/>
    <p:sldId id="315" r:id="rId14"/>
    <p:sldId id="317" r:id="rId15"/>
    <p:sldId id="318" r:id="rId16"/>
    <p:sldId id="321" r:id="rId17"/>
    <p:sldId id="322" r:id="rId18"/>
    <p:sldId id="323" r:id="rId19"/>
    <p:sldId id="324" r:id="rId20"/>
    <p:sldId id="325" r:id="rId21"/>
    <p:sldId id="326" r:id="rId22"/>
    <p:sldId id="327" r:id="rId23"/>
    <p:sldId id="328" r:id="rId24"/>
    <p:sldId id="329" r:id="rId25"/>
    <p:sldId id="330" r:id="rId26"/>
    <p:sldId id="331" r:id="rId27"/>
    <p:sldId id="332" r:id="rId28"/>
    <p:sldId id="333" r:id="rId29"/>
    <p:sldId id="334" r:id="rId30"/>
    <p:sldId id="335" r:id="rId31"/>
    <p:sldId id="365" r:id="rId32"/>
    <p:sldId id="366" r:id="rId33"/>
    <p:sldId id="336" r:id="rId34"/>
    <p:sldId id="337" r:id="rId35"/>
    <p:sldId id="338" r:id="rId36"/>
    <p:sldId id="339" r:id="rId37"/>
    <p:sldId id="340" r:id="rId38"/>
    <p:sldId id="341" r:id="rId39"/>
    <p:sldId id="342" r:id="rId40"/>
    <p:sldId id="343" r:id="rId41"/>
    <p:sldId id="344" r:id="rId42"/>
    <p:sldId id="367" r:id="rId43"/>
    <p:sldId id="345" r:id="rId44"/>
    <p:sldId id="346" r:id="rId45"/>
    <p:sldId id="347" r:id="rId46"/>
    <p:sldId id="368" r:id="rId47"/>
    <p:sldId id="349" r:id="rId48"/>
    <p:sldId id="267" r:id="rId49"/>
    <p:sldId id="320" r:id="rId50"/>
  </p:sldIdLst>
  <p:sldSz cx="18288000" cy="10287000"/>
  <p:notesSz cx="7010400" cy="9296400"/>
  <p:embeddedFontLst>
    <p:embeddedFont>
      <p:font typeface="Impact" panose="020B0806030902050204" pitchFamily="34" charset="0"/>
      <p:regular r:id="rId51"/>
    </p:embeddedFont>
    <p:embeddedFont>
      <p:font typeface="Quicksand"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7A2"/>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2F8A99-FD29-48DC-803D-90C69B3BAF17}" v="45" dt="2025-03-19T13:37:18.5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8" d="100"/>
          <a:sy n="48" d="100"/>
        </p:scale>
        <p:origin x="408" y="18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yn Klick" userId="5c6f1938-8bd2-447c-9067-6a03bdf87dc3" providerId="ADAL" clId="{C42F8A99-FD29-48DC-803D-90C69B3BAF17}"/>
    <pc:docChg chg="undo custSel addSld delSld modSld sldOrd modMainMaster">
      <pc:chgData name="Caryn Klick" userId="5c6f1938-8bd2-447c-9067-6a03bdf87dc3" providerId="ADAL" clId="{C42F8A99-FD29-48DC-803D-90C69B3BAF17}" dt="2025-03-19T13:41:32.141" v="1418" actId="1076"/>
      <pc:docMkLst>
        <pc:docMk/>
      </pc:docMkLst>
      <pc:sldChg chg="addSp delSp modSp mod ord">
        <pc:chgData name="Caryn Klick" userId="5c6f1938-8bd2-447c-9067-6a03bdf87dc3" providerId="ADAL" clId="{C42F8A99-FD29-48DC-803D-90C69B3BAF17}" dt="2025-03-18T21:01:43.443" v="70"/>
        <pc:sldMkLst>
          <pc:docMk/>
          <pc:sldMk cId="0" sldId="257"/>
        </pc:sldMkLst>
        <pc:spChg chg="del">
          <ac:chgData name="Caryn Klick" userId="5c6f1938-8bd2-447c-9067-6a03bdf87dc3" providerId="ADAL" clId="{C42F8A99-FD29-48DC-803D-90C69B3BAF17}" dt="2025-03-18T21:00:11.837" v="51" actId="478"/>
          <ac:spMkLst>
            <pc:docMk/>
            <pc:sldMk cId="0" sldId="257"/>
            <ac:spMk id="2" creationId="{00000000-0000-0000-0000-000000000000}"/>
          </ac:spMkLst>
        </pc:spChg>
        <pc:spChg chg="add mod">
          <ac:chgData name="Caryn Klick" userId="5c6f1938-8bd2-447c-9067-6a03bdf87dc3" providerId="ADAL" clId="{C42F8A99-FD29-48DC-803D-90C69B3BAF17}" dt="2025-03-18T21:00:17.835" v="52"/>
          <ac:spMkLst>
            <pc:docMk/>
            <pc:sldMk cId="0" sldId="257"/>
            <ac:spMk id="5" creationId="{31FF23EA-10FB-86FE-26ED-F0E5BE82E06A}"/>
          </ac:spMkLst>
        </pc:spChg>
        <pc:spChg chg="add del mod">
          <ac:chgData name="Caryn Klick" userId="5c6f1938-8bd2-447c-9067-6a03bdf87dc3" providerId="ADAL" clId="{C42F8A99-FD29-48DC-803D-90C69B3BAF17}" dt="2025-03-18T21:00:44.044" v="56" actId="478"/>
          <ac:spMkLst>
            <pc:docMk/>
            <pc:sldMk cId="0" sldId="257"/>
            <ac:spMk id="6" creationId="{34048CC9-F77A-EF4B-A956-2291EFFC2C92}"/>
          </ac:spMkLst>
        </pc:spChg>
        <pc:spChg chg="mod">
          <ac:chgData name="Caryn Klick" userId="5c6f1938-8bd2-447c-9067-6a03bdf87dc3" providerId="ADAL" clId="{C42F8A99-FD29-48DC-803D-90C69B3BAF17}" dt="2025-03-18T21:00:06.948" v="49" actId="20577"/>
          <ac:spMkLst>
            <pc:docMk/>
            <pc:sldMk cId="0" sldId="257"/>
            <ac:spMk id="11" creationId="{A8414228-32B9-208B-D2AD-2600FF7C2E55}"/>
          </ac:spMkLst>
        </pc:spChg>
        <pc:spChg chg="mod">
          <ac:chgData name="Caryn Klick" userId="5c6f1938-8bd2-447c-9067-6a03bdf87dc3" providerId="ADAL" clId="{C42F8A99-FD29-48DC-803D-90C69B3BAF17}" dt="2025-03-18T21:00:37.057" v="53"/>
          <ac:spMkLst>
            <pc:docMk/>
            <pc:sldMk cId="0" sldId="257"/>
            <ac:spMk id="13" creationId="{2DF7B669-EED2-CD81-9F85-DC8031FA3376}"/>
          </ac:spMkLst>
        </pc:spChg>
        <pc:spChg chg="mod">
          <ac:chgData name="Caryn Klick" userId="5c6f1938-8bd2-447c-9067-6a03bdf87dc3" providerId="ADAL" clId="{C42F8A99-FD29-48DC-803D-90C69B3BAF17}" dt="2025-03-18T21:00:37.057" v="53"/>
          <ac:spMkLst>
            <pc:docMk/>
            <pc:sldMk cId="0" sldId="257"/>
            <ac:spMk id="14" creationId="{AEC1BD20-A3FC-8BE0-A1FC-6A1616B1E07F}"/>
          </ac:spMkLst>
        </pc:spChg>
        <pc:spChg chg="mod">
          <ac:chgData name="Caryn Klick" userId="5c6f1938-8bd2-447c-9067-6a03bdf87dc3" providerId="ADAL" clId="{C42F8A99-FD29-48DC-803D-90C69B3BAF17}" dt="2025-03-18T21:00:37.057" v="53"/>
          <ac:spMkLst>
            <pc:docMk/>
            <pc:sldMk cId="0" sldId="257"/>
            <ac:spMk id="16" creationId="{4F0975C5-56F8-8CBA-6096-1823F1950FBB}"/>
          </ac:spMkLst>
        </pc:spChg>
        <pc:spChg chg="mod">
          <ac:chgData name="Caryn Klick" userId="5c6f1938-8bd2-447c-9067-6a03bdf87dc3" providerId="ADAL" clId="{C42F8A99-FD29-48DC-803D-90C69B3BAF17}" dt="2025-03-18T21:00:37.057" v="53"/>
          <ac:spMkLst>
            <pc:docMk/>
            <pc:sldMk cId="0" sldId="257"/>
            <ac:spMk id="17" creationId="{464B9DC8-783A-BFDA-0446-FFB580C445EE}"/>
          </ac:spMkLst>
        </pc:spChg>
        <pc:spChg chg="mod">
          <ac:chgData name="Caryn Klick" userId="5c6f1938-8bd2-447c-9067-6a03bdf87dc3" providerId="ADAL" clId="{C42F8A99-FD29-48DC-803D-90C69B3BAF17}" dt="2025-03-18T21:00:37.057" v="53"/>
          <ac:spMkLst>
            <pc:docMk/>
            <pc:sldMk cId="0" sldId="257"/>
            <ac:spMk id="19" creationId="{603C3C89-46CC-1308-6826-402C3DA4D0F3}"/>
          </ac:spMkLst>
        </pc:spChg>
        <pc:spChg chg="mod">
          <ac:chgData name="Caryn Klick" userId="5c6f1938-8bd2-447c-9067-6a03bdf87dc3" providerId="ADAL" clId="{C42F8A99-FD29-48DC-803D-90C69B3BAF17}" dt="2025-03-18T21:00:37.057" v="53"/>
          <ac:spMkLst>
            <pc:docMk/>
            <pc:sldMk cId="0" sldId="257"/>
            <ac:spMk id="20" creationId="{597672A5-2E13-C02D-9B7C-7E50872F0B25}"/>
          </ac:spMkLst>
        </pc:spChg>
        <pc:spChg chg="add del mod">
          <ac:chgData name="Caryn Klick" userId="5c6f1938-8bd2-447c-9067-6a03bdf87dc3" providerId="ADAL" clId="{C42F8A99-FD29-48DC-803D-90C69B3BAF17}" dt="2025-03-18T21:00:44.044" v="56" actId="478"/>
          <ac:spMkLst>
            <pc:docMk/>
            <pc:sldMk cId="0" sldId="257"/>
            <ac:spMk id="23" creationId="{E7BD1D79-0175-E650-5660-9F6DAA8BBE7D}"/>
          </ac:spMkLst>
        </pc:spChg>
        <pc:spChg chg="mod">
          <ac:chgData name="Caryn Klick" userId="5c6f1938-8bd2-447c-9067-6a03bdf87dc3" providerId="ADAL" clId="{C42F8A99-FD29-48DC-803D-90C69B3BAF17}" dt="2025-03-18T21:00:37.057" v="53"/>
          <ac:spMkLst>
            <pc:docMk/>
            <pc:sldMk cId="0" sldId="257"/>
            <ac:spMk id="28" creationId="{91B141C3-094A-04D1-F522-8A5004CBC139}"/>
          </ac:spMkLst>
        </pc:spChg>
        <pc:spChg chg="mod">
          <ac:chgData name="Caryn Klick" userId="5c6f1938-8bd2-447c-9067-6a03bdf87dc3" providerId="ADAL" clId="{C42F8A99-FD29-48DC-803D-90C69B3BAF17}" dt="2025-03-18T21:00:37.057" v="53"/>
          <ac:spMkLst>
            <pc:docMk/>
            <pc:sldMk cId="0" sldId="257"/>
            <ac:spMk id="29" creationId="{7544AAE0-8775-5A57-E178-1CAB754BB904}"/>
          </ac:spMkLst>
        </pc:spChg>
        <pc:grpChg chg="del mod">
          <ac:chgData name="Caryn Klick" userId="5c6f1938-8bd2-447c-9067-6a03bdf87dc3" providerId="ADAL" clId="{C42F8A99-FD29-48DC-803D-90C69B3BAF17}" dt="2025-03-18T21:00:44.044" v="56" actId="478"/>
          <ac:grpSpMkLst>
            <pc:docMk/>
            <pc:sldMk cId="0" sldId="257"/>
            <ac:grpSpMk id="7" creationId="{BFBE46E4-E8C1-B395-0133-39BAB3374022}"/>
          </ac:grpSpMkLst>
        </pc:grpChg>
        <pc:grpChg chg="del mod">
          <ac:chgData name="Caryn Klick" userId="5c6f1938-8bd2-447c-9067-6a03bdf87dc3" providerId="ADAL" clId="{C42F8A99-FD29-48DC-803D-90C69B3BAF17}" dt="2025-03-18T21:00:44.044" v="56" actId="478"/>
          <ac:grpSpMkLst>
            <pc:docMk/>
            <pc:sldMk cId="0" sldId="257"/>
            <ac:grpSpMk id="12" creationId="{F1EC7126-0696-FCFA-981B-F46FC5EE3FC6}"/>
          </ac:grpSpMkLst>
        </pc:grpChg>
        <pc:grpChg chg="del mod">
          <ac:chgData name="Caryn Klick" userId="5c6f1938-8bd2-447c-9067-6a03bdf87dc3" providerId="ADAL" clId="{C42F8A99-FD29-48DC-803D-90C69B3BAF17}" dt="2025-03-18T21:00:44.044" v="56" actId="478"/>
          <ac:grpSpMkLst>
            <pc:docMk/>
            <pc:sldMk cId="0" sldId="257"/>
            <ac:grpSpMk id="15" creationId="{13091EA9-048C-F7CE-CADC-26B8D692194E}"/>
          </ac:grpSpMkLst>
        </pc:grpChg>
        <pc:grpChg chg="del mod">
          <ac:chgData name="Caryn Klick" userId="5c6f1938-8bd2-447c-9067-6a03bdf87dc3" providerId="ADAL" clId="{C42F8A99-FD29-48DC-803D-90C69B3BAF17}" dt="2025-03-18T21:00:44.044" v="56" actId="478"/>
          <ac:grpSpMkLst>
            <pc:docMk/>
            <pc:sldMk cId="0" sldId="257"/>
            <ac:grpSpMk id="18" creationId="{DB01343C-C8BB-DD4A-C1F0-E3F9F8489802}"/>
          </ac:grpSpMkLst>
        </pc:grpChg>
        <pc:grpChg chg="del mod">
          <ac:chgData name="Caryn Klick" userId="5c6f1938-8bd2-447c-9067-6a03bdf87dc3" providerId="ADAL" clId="{C42F8A99-FD29-48DC-803D-90C69B3BAF17}" dt="2025-03-18T21:00:44.044" v="56" actId="478"/>
          <ac:grpSpMkLst>
            <pc:docMk/>
            <pc:sldMk cId="0" sldId="257"/>
            <ac:grpSpMk id="24" creationId="{D2A99624-AAAA-0AC8-64E2-0BE5AC87982E}"/>
          </ac:grpSpMkLst>
        </pc:grpChg>
        <pc:grpChg chg="del mod">
          <ac:chgData name="Caryn Klick" userId="5c6f1938-8bd2-447c-9067-6a03bdf87dc3" providerId="ADAL" clId="{C42F8A99-FD29-48DC-803D-90C69B3BAF17}" dt="2025-03-18T21:00:44.044" v="56" actId="478"/>
          <ac:grpSpMkLst>
            <pc:docMk/>
            <pc:sldMk cId="0" sldId="257"/>
            <ac:grpSpMk id="27" creationId="{A93479A8-7FAC-20E1-C9CF-08356CDDFB2A}"/>
          </ac:grpSpMkLst>
        </pc:grpChg>
        <pc:picChg chg="del">
          <ac:chgData name="Caryn Klick" userId="5c6f1938-8bd2-447c-9067-6a03bdf87dc3" providerId="ADAL" clId="{C42F8A99-FD29-48DC-803D-90C69B3BAF17}" dt="2025-03-18T21:00:08.829" v="50" actId="478"/>
          <ac:picMkLst>
            <pc:docMk/>
            <pc:sldMk cId="0" sldId="257"/>
            <ac:picMk id="3" creationId="{55C5E53C-9642-C3E8-5F47-44241414F13F}"/>
          </ac:picMkLst>
        </pc:picChg>
        <pc:picChg chg="add mod">
          <ac:chgData name="Caryn Klick" userId="5c6f1938-8bd2-447c-9067-6a03bdf87dc3" providerId="ADAL" clId="{C42F8A99-FD29-48DC-803D-90C69B3BAF17}" dt="2025-03-18T21:01:32.871" v="64"/>
          <ac:picMkLst>
            <pc:docMk/>
            <pc:sldMk cId="0" sldId="257"/>
            <ac:picMk id="33" creationId="{84989A71-37DC-F867-DBC5-B0F8F07048DE}"/>
          </ac:picMkLst>
        </pc:picChg>
        <pc:cxnChg chg="del mod">
          <ac:chgData name="Caryn Klick" userId="5c6f1938-8bd2-447c-9067-6a03bdf87dc3" providerId="ADAL" clId="{C42F8A99-FD29-48DC-803D-90C69B3BAF17}" dt="2025-03-18T21:00:44.044" v="56" actId="478"/>
          <ac:cxnSpMkLst>
            <pc:docMk/>
            <pc:sldMk cId="0" sldId="257"/>
            <ac:cxnSpMk id="21" creationId="{23F8B378-B4E1-BA56-1109-C8F77A16B045}"/>
          </ac:cxnSpMkLst>
        </pc:cxnChg>
        <pc:cxnChg chg="del mod">
          <ac:chgData name="Caryn Klick" userId="5c6f1938-8bd2-447c-9067-6a03bdf87dc3" providerId="ADAL" clId="{C42F8A99-FD29-48DC-803D-90C69B3BAF17}" dt="2025-03-18T21:00:44.044" v="56" actId="478"/>
          <ac:cxnSpMkLst>
            <pc:docMk/>
            <pc:sldMk cId="0" sldId="257"/>
            <ac:cxnSpMk id="22" creationId="{DA79972F-012B-FED6-18A7-98B6BE62AC81}"/>
          </ac:cxnSpMkLst>
        </pc:cxnChg>
      </pc:sldChg>
      <pc:sldChg chg="addSp delSp modSp mod">
        <pc:chgData name="Caryn Klick" userId="5c6f1938-8bd2-447c-9067-6a03bdf87dc3" providerId="ADAL" clId="{C42F8A99-FD29-48DC-803D-90C69B3BAF17}" dt="2025-03-18T20:59:58.261" v="37" actId="207"/>
        <pc:sldMkLst>
          <pc:docMk/>
          <pc:sldMk cId="0" sldId="259"/>
        </pc:sldMkLst>
        <pc:spChg chg="mod">
          <ac:chgData name="Caryn Klick" userId="5c6f1938-8bd2-447c-9067-6a03bdf87dc3" providerId="ADAL" clId="{C42F8A99-FD29-48DC-803D-90C69B3BAF17}" dt="2025-03-18T20:57:00.961" v="11" actId="207"/>
          <ac:spMkLst>
            <pc:docMk/>
            <pc:sldMk cId="0" sldId="259"/>
            <ac:spMk id="5" creationId="{00000000-0000-0000-0000-000000000000}"/>
          </ac:spMkLst>
        </pc:spChg>
        <pc:spChg chg="add mod">
          <ac:chgData name="Caryn Klick" userId="5c6f1938-8bd2-447c-9067-6a03bdf87dc3" providerId="ADAL" clId="{C42F8A99-FD29-48DC-803D-90C69B3BAF17}" dt="2025-03-18T20:59:58.261" v="37" actId="207"/>
          <ac:spMkLst>
            <pc:docMk/>
            <pc:sldMk cId="0" sldId="259"/>
            <ac:spMk id="6" creationId="{2C8BEE0D-F3A3-92AA-0638-A4D54725EE48}"/>
          </ac:spMkLst>
        </pc:spChg>
        <pc:spChg chg="add mod">
          <ac:chgData name="Caryn Klick" userId="5c6f1938-8bd2-447c-9067-6a03bdf87dc3" providerId="ADAL" clId="{C42F8A99-FD29-48DC-803D-90C69B3BAF17}" dt="2025-03-18T20:59:58.261" v="37" actId="207"/>
          <ac:spMkLst>
            <pc:docMk/>
            <pc:sldMk cId="0" sldId="259"/>
            <ac:spMk id="10" creationId="{A2AFC782-2D74-F1C2-4EEC-E167D23586C3}"/>
          </ac:spMkLst>
        </pc:spChg>
        <pc:grpChg chg="mod">
          <ac:chgData name="Caryn Klick" userId="5c6f1938-8bd2-447c-9067-6a03bdf87dc3" providerId="ADAL" clId="{C42F8A99-FD29-48DC-803D-90C69B3BAF17}" dt="2025-03-18T20:58:26.743" v="22" actId="14100"/>
          <ac:grpSpMkLst>
            <pc:docMk/>
            <pc:sldMk cId="0" sldId="259"/>
            <ac:grpSpMk id="2" creationId="{00000000-0000-0000-0000-000000000000}"/>
          </ac:grpSpMkLst>
        </pc:grpChg>
        <pc:picChg chg="del">
          <ac:chgData name="Caryn Klick" userId="5c6f1938-8bd2-447c-9067-6a03bdf87dc3" providerId="ADAL" clId="{C42F8A99-FD29-48DC-803D-90C69B3BAF17}" dt="2025-03-18T20:57:10.969" v="12" actId="478"/>
          <ac:picMkLst>
            <pc:docMk/>
            <pc:sldMk cId="0" sldId="259"/>
            <ac:picMk id="9" creationId="{5C809678-00D0-F01E-A057-D8900070AD69}"/>
          </ac:picMkLst>
        </pc:picChg>
      </pc:sldChg>
      <pc:sldChg chg="addSp delSp modSp mod ord">
        <pc:chgData name="Caryn Klick" userId="5c6f1938-8bd2-447c-9067-6a03bdf87dc3" providerId="ADAL" clId="{C42F8A99-FD29-48DC-803D-90C69B3BAF17}" dt="2025-03-18T21:02:09.879" v="88" actId="1076"/>
        <pc:sldMkLst>
          <pc:docMk/>
          <pc:sldMk cId="0" sldId="261"/>
        </pc:sldMkLst>
        <pc:spChg chg="del">
          <ac:chgData name="Caryn Klick" userId="5c6f1938-8bd2-447c-9067-6a03bdf87dc3" providerId="ADAL" clId="{C42F8A99-FD29-48DC-803D-90C69B3BAF17}" dt="2025-03-18T21:01:57.770" v="84" actId="478"/>
          <ac:spMkLst>
            <pc:docMk/>
            <pc:sldMk cId="0" sldId="261"/>
            <ac:spMk id="7" creationId="{00000000-0000-0000-0000-000000000000}"/>
          </ac:spMkLst>
        </pc:spChg>
        <pc:spChg chg="mod">
          <ac:chgData name="Caryn Klick" userId="5c6f1938-8bd2-447c-9067-6a03bdf87dc3" providerId="ADAL" clId="{C42F8A99-FD29-48DC-803D-90C69B3BAF17}" dt="2025-03-18T21:01:50.861" v="82" actId="20577"/>
          <ac:spMkLst>
            <pc:docMk/>
            <pc:sldMk cId="0" sldId="261"/>
            <ac:spMk id="8" creationId="{E3CB2F80-4657-8B0A-6C15-387DDB7FF088}"/>
          </ac:spMkLst>
        </pc:spChg>
        <pc:picChg chg="del">
          <ac:chgData name="Caryn Klick" userId="5c6f1938-8bd2-447c-9067-6a03bdf87dc3" providerId="ADAL" clId="{C42F8A99-FD29-48DC-803D-90C69B3BAF17}" dt="2025-03-18T21:01:55.704" v="83" actId="478"/>
          <ac:picMkLst>
            <pc:docMk/>
            <pc:sldMk cId="0" sldId="261"/>
            <ac:picMk id="6" creationId="{9C586EC3-024F-B402-4328-86DCA76B318C}"/>
          </ac:picMkLst>
        </pc:picChg>
        <pc:picChg chg="add mod">
          <ac:chgData name="Caryn Klick" userId="5c6f1938-8bd2-447c-9067-6a03bdf87dc3" providerId="ADAL" clId="{C42F8A99-FD29-48DC-803D-90C69B3BAF17}" dt="2025-03-18T21:02:09.879" v="88" actId="1076"/>
          <ac:picMkLst>
            <pc:docMk/>
            <pc:sldMk cId="0" sldId="261"/>
            <ac:picMk id="10" creationId="{7BBE420C-E56A-234C-B53B-F76BC8ECDB74}"/>
          </ac:picMkLst>
        </pc:picChg>
      </pc:sldChg>
      <pc:sldChg chg="addSp delSp modSp mod ord">
        <pc:chgData name="Caryn Klick" userId="5c6f1938-8bd2-447c-9067-6a03bdf87dc3" providerId="ADAL" clId="{C42F8A99-FD29-48DC-803D-90C69B3BAF17}" dt="2025-03-18T21:07:08.449" v="130" actId="1076"/>
        <pc:sldMkLst>
          <pc:docMk/>
          <pc:sldMk cId="4262820063" sldId="312"/>
        </pc:sldMkLst>
        <pc:spChg chg="mod">
          <ac:chgData name="Caryn Klick" userId="5c6f1938-8bd2-447c-9067-6a03bdf87dc3" providerId="ADAL" clId="{C42F8A99-FD29-48DC-803D-90C69B3BAF17}" dt="2025-03-18T21:02:25.464" v="103" actId="20577"/>
          <ac:spMkLst>
            <pc:docMk/>
            <pc:sldMk cId="4262820063" sldId="312"/>
            <ac:spMk id="5" creationId="{69192601-1558-3AAB-16DD-59BE91AE74DB}"/>
          </ac:spMkLst>
        </pc:spChg>
        <pc:spChg chg="del">
          <ac:chgData name="Caryn Klick" userId="5c6f1938-8bd2-447c-9067-6a03bdf87dc3" providerId="ADAL" clId="{C42F8A99-FD29-48DC-803D-90C69B3BAF17}" dt="2025-03-18T21:05:24.242" v="115" actId="478"/>
          <ac:spMkLst>
            <pc:docMk/>
            <pc:sldMk cId="4262820063" sldId="312"/>
            <ac:spMk id="6" creationId="{CD2DC4FE-D84B-6C7C-DE69-7D6DD7DF2F5C}"/>
          </ac:spMkLst>
        </pc:spChg>
        <pc:picChg chg="del">
          <ac:chgData name="Caryn Klick" userId="5c6f1938-8bd2-447c-9067-6a03bdf87dc3" providerId="ADAL" clId="{C42F8A99-FD29-48DC-803D-90C69B3BAF17}" dt="2025-03-18T21:05:22.351" v="114" actId="478"/>
          <ac:picMkLst>
            <pc:docMk/>
            <pc:sldMk cId="4262820063" sldId="312"/>
            <ac:picMk id="9" creationId="{0971DF05-AAFC-24A6-C1B0-543378EC11A2}"/>
          </ac:picMkLst>
        </pc:picChg>
        <pc:picChg chg="add del mod modCrop">
          <ac:chgData name="Caryn Klick" userId="5c6f1938-8bd2-447c-9067-6a03bdf87dc3" providerId="ADAL" clId="{C42F8A99-FD29-48DC-803D-90C69B3BAF17}" dt="2025-03-18T21:07:01.567" v="127" actId="478"/>
          <ac:picMkLst>
            <pc:docMk/>
            <pc:sldMk cId="4262820063" sldId="312"/>
            <ac:picMk id="11" creationId="{7C923362-102E-AE83-0020-7191F1CA52DA}"/>
          </ac:picMkLst>
        </pc:picChg>
        <pc:picChg chg="add mod modCrop">
          <ac:chgData name="Caryn Klick" userId="5c6f1938-8bd2-447c-9067-6a03bdf87dc3" providerId="ADAL" clId="{C42F8A99-FD29-48DC-803D-90C69B3BAF17}" dt="2025-03-18T21:07:08.449" v="130" actId="1076"/>
          <ac:picMkLst>
            <pc:docMk/>
            <pc:sldMk cId="4262820063" sldId="312"/>
            <ac:picMk id="13" creationId="{233A72E1-620C-0DCA-96C9-40FAC1A81406}"/>
          </ac:picMkLst>
        </pc:picChg>
      </pc:sldChg>
      <pc:sldChg chg="addSp delSp modSp mod">
        <pc:chgData name="Caryn Klick" userId="5c6f1938-8bd2-447c-9067-6a03bdf87dc3" providerId="ADAL" clId="{C42F8A99-FD29-48DC-803D-90C69B3BAF17}" dt="2025-03-18T21:09:52.782" v="230" actId="1076"/>
        <pc:sldMkLst>
          <pc:docMk/>
          <pc:sldMk cId="603105927" sldId="313"/>
        </pc:sldMkLst>
        <pc:spChg chg="del mod">
          <ac:chgData name="Caryn Klick" userId="5c6f1938-8bd2-447c-9067-6a03bdf87dc3" providerId="ADAL" clId="{C42F8A99-FD29-48DC-803D-90C69B3BAF17}" dt="2025-03-18T21:08:47.628" v="225" actId="478"/>
          <ac:spMkLst>
            <pc:docMk/>
            <pc:sldMk cId="603105927" sldId="313"/>
            <ac:spMk id="2" creationId="{8C8E0259-2160-5021-CDC2-D32FE8FBD474}"/>
          </ac:spMkLst>
        </pc:spChg>
        <pc:spChg chg="mod">
          <ac:chgData name="Caryn Klick" userId="5c6f1938-8bd2-447c-9067-6a03bdf87dc3" providerId="ADAL" clId="{C42F8A99-FD29-48DC-803D-90C69B3BAF17}" dt="2025-03-18T21:08:34.185" v="221" actId="20577"/>
          <ac:spMkLst>
            <pc:docMk/>
            <pc:sldMk cId="603105927" sldId="313"/>
            <ac:spMk id="11" creationId="{C459EF6B-15B6-76B9-17AB-D5DD6A458C65}"/>
          </ac:spMkLst>
        </pc:spChg>
        <pc:picChg chg="del">
          <ac:chgData name="Caryn Klick" userId="5c6f1938-8bd2-447c-9067-6a03bdf87dc3" providerId="ADAL" clId="{C42F8A99-FD29-48DC-803D-90C69B3BAF17}" dt="2025-03-18T21:08:42.177" v="223" actId="478"/>
          <ac:picMkLst>
            <pc:docMk/>
            <pc:sldMk cId="603105927" sldId="313"/>
            <ac:picMk id="5" creationId="{ED8519B1-0443-80C8-23AB-509D01CA004B}"/>
          </ac:picMkLst>
        </pc:picChg>
        <pc:picChg chg="add mod">
          <ac:chgData name="Caryn Klick" userId="5c6f1938-8bd2-447c-9067-6a03bdf87dc3" providerId="ADAL" clId="{C42F8A99-FD29-48DC-803D-90C69B3BAF17}" dt="2025-03-18T21:09:52.782" v="230" actId="1076"/>
          <ac:picMkLst>
            <pc:docMk/>
            <pc:sldMk cId="603105927" sldId="313"/>
            <ac:picMk id="6" creationId="{8CFC4E2D-951A-BD50-E54A-4BF8D2940935}"/>
          </ac:picMkLst>
        </pc:picChg>
      </pc:sldChg>
      <pc:sldChg chg="delSp modSp mod">
        <pc:chgData name="Caryn Klick" userId="5c6f1938-8bd2-447c-9067-6a03bdf87dc3" providerId="ADAL" clId="{C42F8A99-FD29-48DC-803D-90C69B3BAF17}" dt="2025-03-18T21:08:11.155" v="180" actId="20577"/>
        <pc:sldMkLst>
          <pc:docMk/>
          <pc:sldMk cId="3921999887" sldId="314"/>
        </pc:sldMkLst>
        <pc:spChg chg="mod">
          <ac:chgData name="Caryn Klick" userId="5c6f1938-8bd2-447c-9067-6a03bdf87dc3" providerId="ADAL" clId="{C42F8A99-FD29-48DC-803D-90C69B3BAF17}" dt="2025-03-18T21:07:25.988" v="159" actId="20577"/>
          <ac:spMkLst>
            <pc:docMk/>
            <pc:sldMk cId="3921999887" sldId="314"/>
            <ac:spMk id="5" creationId="{0DB5F270-D68C-295B-A89F-CC4555BBA207}"/>
          </ac:spMkLst>
        </pc:spChg>
        <pc:spChg chg="mod">
          <ac:chgData name="Caryn Klick" userId="5c6f1938-8bd2-447c-9067-6a03bdf87dc3" providerId="ADAL" clId="{C42F8A99-FD29-48DC-803D-90C69B3BAF17}" dt="2025-03-18T21:08:11.155" v="180" actId="20577"/>
          <ac:spMkLst>
            <pc:docMk/>
            <pc:sldMk cId="3921999887" sldId="314"/>
            <ac:spMk id="6" creationId="{0D9BE21B-1264-2850-2A58-E917A463B6A4}"/>
          </ac:spMkLst>
        </pc:spChg>
        <pc:picChg chg="del">
          <ac:chgData name="Caryn Klick" userId="5c6f1938-8bd2-447c-9067-6a03bdf87dc3" providerId="ADAL" clId="{C42F8A99-FD29-48DC-803D-90C69B3BAF17}" dt="2025-03-18T21:07:31.482" v="160" actId="478"/>
          <ac:picMkLst>
            <pc:docMk/>
            <pc:sldMk cId="3921999887" sldId="314"/>
            <ac:picMk id="11" creationId="{2AE62F66-E25E-244E-6380-6FA51D89A41A}"/>
          </ac:picMkLst>
        </pc:picChg>
      </pc:sldChg>
      <pc:sldChg chg="addSp delSp modSp mod">
        <pc:chgData name="Caryn Klick" userId="5c6f1938-8bd2-447c-9067-6a03bdf87dc3" providerId="ADAL" clId="{C42F8A99-FD29-48DC-803D-90C69B3BAF17}" dt="2025-03-18T21:13:52.256" v="295" actId="14100"/>
        <pc:sldMkLst>
          <pc:docMk/>
          <pc:sldMk cId="4011728230" sldId="315"/>
        </pc:sldMkLst>
        <pc:spChg chg="mod">
          <ac:chgData name="Caryn Klick" userId="5c6f1938-8bd2-447c-9067-6a03bdf87dc3" providerId="ADAL" clId="{C42F8A99-FD29-48DC-803D-90C69B3BAF17}" dt="2025-03-18T21:13:52.256" v="295" actId="14100"/>
          <ac:spMkLst>
            <pc:docMk/>
            <pc:sldMk cId="4011728230" sldId="315"/>
            <ac:spMk id="7" creationId="{3A938B8C-87F9-57B5-2502-ECA3701336C4}"/>
          </ac:spMkLst>
        </pc:spChg>
        <pc:spChg chg="mod">
          <ac:chgData name="Caryn Klick" userId="5c6f1938-8bd2-447c-9067-6a03bdf87dc3" providerId="ADAL" clId="{C42F8A99-FD29-48DC-803D-90C69B3BAF17}" dt="2025-03-18T21:11:36.410" v="277" actId="20577"/>
          <ac:spMkLst>
            <pc:docMk/>
            <pc:sldMk cId="4011728230" sldId="315"/>
            <ac:spMk id="8" creationId="{E2C24219-03B8-9351-980A-38D5BB3CDE46}"/>
          </ac:spMkLst>
        </pc:spChg>
        <pc:grpChg chg="mod">
          <ac:chgData name="Caryn Klick" userId="5c6f1938-8bd2-447c-9067-6a03bdf87dc3" providerId="ADAL" clId="{C42F8A99-FD29-48DC-803D-90C69B3BAF17}" dt="2025-03-18T21:13:40.529" v="293" actId="14100"/>
          <ac:grpSpMkLst>
            <pc:docMk/>
            <pc:sldMk cId="4011728230" sldId="315"/>
            <ac:grpSpMk id="2" creationId="{555B482E-76BA-0B63-7D3F-9900016F82C5}"/>
          </ac:grpSpMkLst>
        </pc:grpChg>
        <pc:picChg chg="del">
          <ac:chgData name="Caryn Klick" userId="5c6f1938-8bd2-447c-9067-6a03bdf87dc3" providerId="ADAL" clId="{C42F8A99-FD29-48DC-803D-90C69B3BAF17}" dt="2025-03-18T21:11:45.669" v="279" actId="478"/>
          <ac:picMkLst>
            <pc:docMk/>
            <pc:sldMk cId="4011728230" sldId="315"/>
            <ac:picMk id="6" creationId="{FDDF5B82-A277-BC51-8A85-E2AD2FE659F7}"/>
          </ac:picMkLst>
        </pc:picChg>
        <pc:picChg chg="add mod">
          <ac:chgData name="Caryn Klick" userId="5c6f1938-8bd2-447c-9067-6a03bdf87dc3" providerId="ADAL" clId="{C42F8A99-FD29-48DC-803D-90C69B3BAF17}" dt="2025-03-18T21:13:18.612" v="290" actId="1076"/>
          <ac:picMkLst>
            <pc:docMk/>
            <pc:sldMk cId="4011728230" sldId="315"/>
            <ac:picMk id="10" creationId="{583A5EA4-FB73-FB7D-FE61-E3A29F2D5434}"/>
          </ac:picMkLst>
        </pc:picChg>
      </pc:sldChg>
      <pc:sldChg chg="addSp delSp modSp mod">
        <pc:chgData name="Caryn Klick" userId="5c6f1938-8bd2-447c-9067-6a03bdf87dc3" providerId="ADAL" clId="{C42F8A99-FD29-48DC-803D-90C69B3BAF17}" dt="2025-03-18T21:11:27.441" v="262" actId="478"/>
        <pc:sldMkLst>
          <pc:docMk/>
          <pc:sldMk cId="297483269" sldId="316"/>
        </pc:sldMkLst>
        <pc:spChg chg="mod">
          <ac:chgData name="Caryn Klick" userId="5c6f1938-8bd2-447c-9067-6a03bdf87dc3" providerId="ADAL" clId="{C42F8A99-FD29-48DC-803D-90C69B3BAF17}" dt="2025-03-18T21:10:30.351" v="258" actId="14100"/>
          <ac:spMkLst>
            <pc:docMk/>
            <pc:sldMk cId="297483269" sldId="316"/>
            <ac:spMk id="2" creationId="{70408116-298F-0AC4-90CA-4406F9A661C2}"/>
          </ac:spMkLst>
        </pc:spChg>
        <pc:spChg chg="mod">
          <ac:chgData name="Caryn Klick" userId="5c6f1938-8bd2-447c-9067-6a03bdf87dc3" providerId="ADAL" clId="{C42F8A99-FD29-48DC-803D-90C69B3BAF17}" dt="2025-03-18T21:10:11.914" v="253" actId="20577"/>
          <ac:spMkLst>
            <pc:docMk/>
            <pc:sldMk cId="297483269" sldId="316"/>
            <ac:spMk id="11" creationId="{F1803AB6-F97B-8F1E-80C7-07561BCC4692}"/>
          </ac:spMkLst>
        </pc:spChg>
        <pc:picChg chg="del">
          <ac:chgData name="Caryn Klick" userId="5c6f1938-8bd2-447c-9067-6a03bdf87dc3" providerId="ADAL" clId="{C42F8A99-FD29-48DC-803D-90C69B3BAF17}" dt="2025-03-18T21:10:16.047" v="254" actId="478"/>
          <ac:picMkLst>
            <pc:docMk/>
            <pc:sldMk cId="297483269" sldId="316"/>
            <ac:picMk id="3" creationId="{9721F004-5FF3-C1F5-5513-66461D2DB9B1}"/>
          </ac:picMkLst>
        </pc:picChg>
        <pc:picChg chg="add del mod">
          <ac:chgData name="Caryn Klick" userId="5c6f1938-8bd2-447c-9067-6a03bdf87dc3" providerId="ADAL" clId="{C42F8A99-FD29-48DC-803D-90C69B3BAF17}" dt="2025-03-18T21:11:27.441" v="262" actId="478"/>
          <ac:picMkLst>
            <pc:docMk/>
            <pc:sldMk cId="297483269" sldId="316"/>
            <ac:picMk id="6" creationId="{DC6BA386-C1DF-1C3A-D30A-ADF80EB19127}"/>
          </ac:picMkLst>
        </pc:picChg>
      </pc:sldChg>
      <pc:sldChg chg="delSp modSp mod">
        <pc:chgData name="Caryn Klick" userId="5c6f1938-8bd2-447c-9067-6a03bdf87dc3" providerId="ADAL" clId="{C42F8A99-FD29-48DC-803D-90C69B3BAF17}" dt="2025-03-18T21:14:35.260" v="331" actId="14100"/>
        <pc:sldMkLst>
          <pc:docMk/>
          <pc:sldMk cId="2898204262" sldId="317"/>
        </pc:sldMkLst>
        <pc:spChg chg="mod">
          <ac:chgData name="Caryn Klick" userId="5c6f1938-8bd2-447c-9067-6a03bdf87dc3" providerId="ADAL" clId="{C42F8A99-FD29-48DC-803D-90C69B3BAF17}" dt="2025-03-18T21:14:09.199" v="325" actId="20577"/>
          <ac:spMkLst>
            <pc:docMk/>
            <pc:sldMk cId="2898204262" sldId="317"/>
            <ac:spMk id="5" creationId="{EA3AA596-5819-7B88-CD93-A8F32FDE7E61}"/>
          </ac:spMkLst>
        </pc:spChg>
        <pc:spChg chg="mod">
          <ac:chgData name="Caryn Klick" userId="5c6f1938-8bd2-447c-9067-6a03bdf87dc3" providerId="ADAL" clId="{C42F8A99-FD29-48DC-803D-90C69B3BAF17}" dt="2025-03-18T21:14:35.260" v="331" actId="14100"/>
          <ac:spMkLst>
            <pc:docMk/>
            <pc:sldMk cId="2898204262" sldId="317"/>
            <ac:spMk id="6" creationId="{845BE11B-EA0D-1945-5A59-AA21026F3B16}"/>
          </ac:spMkLst>
        </pc:spChg>
        <pc:picChg chg="del">
          <ac:chgData name="Caryn Klick" userId="5c6f1938-8bd2-447c-9067-6a03bdf87dc3" providerId="ADAL" clId="{C42F8A99-FD29-48DC-803D-90C69B3BAF17}" dt="2025-03-18T21:14:17.518" v="326" actId="478"/>
          <ac:picMkLst>
            <pc:docMk/>
            <pc:sldMk cId="2898204262" sldId="317"/>
            <ac:picMk id="9" creationId="{3091CF10-E962-054C-4FEE-E4000B5256B8}"/>
          </ac:picMkLst>
        </pc:picChg>
      </pc:sldChg>
      <pc:sldChg chg="delSp modSp mod">
        <pc:chgData name="Caryn Klick" userId="5c6f1938-8bd2-447c-9067-6a03bdf87dc3" providerId="ADAL" clId="{C42F8A99-FD29-48DC-803D-90C69B3BAF17}" dt="2025-03-18T21:15:08.049" v="359" actId="207"/>
        <pc:sldMkLst>
          <pc:docMk/>
          <pc:sldMk cId="1224594772" sldId="318"/>
        </pc:sldMkLst>
        <pc:spChg chg="mod">
          <ac:chgData name="Caryn Klick" userId="5c6f1938-8bd2-447c-9067-6a03bdf87dc3" providerId="ADAL" clId="{C42F8A99-FD29-48DC-803D-90C69B3BAF17}" dt="2025-03-18T21:15:08.049" v="359" actId="207"/>
          <ac:spMkLst>
            <pc:docMk/>
            <pc:sldMk cId="1224594772" sldId="318"/>
            <ac:spMk id="2" creationId="{C93E4124-43AA-5DAA-2C2B-14D372E177E3}"/>
          </ac:spMkLst>
        </pc:spChg>
        <pc:spChg chg="mod">
          <ac:chgData name="Caryn Klick" userId="5c6f1938-8bd2-447c-9067-6a03bdf87dc3" providerId="ADAL" clId="{C42F8A99-FD29-48DC-803D-90C69B3BAF17}" dt="2025-03-18T21:14:44.614" v="353" actId="20577"/>
          <ac:spMkLst>
            <pc:docMk/>
            <pc:sldMk cId="1224594772" sldId="318"/>
            <ac:spMk id="11" creationId="{5A5425F2-D098-FF82-31C7-2C6086BAA902}"/>
          </ac:spMkLst>
        </pc:spChg>
        <pc:picChg chg="del">
          <ac:chgData name="Caryn Klick" userId="5c6f1938-8bd2-447c-9067-6a03bdf87dc3" providerId="ADAL" clId="{C42F8A99-FD29-48DC-803D-90C69B3BAF17}" dt="2025-03-18T21:14:47.240" v="354" actId="478"/>
          <ac:picMkLst>
            <pc:docMk/>
            <pc:sldMk cId="1224594772" sldId="318"/>
            <ac:picMk id="6" creationId="{380A3891-27B3-413F-C177-E522AAB80683}"/>
          </ac:picMkLst>
        </pc:picChg>
      </pc:sldChg>
      <pc:sldChg chg="modSp add mod">
        <pc:chgData name="Caryn Klick" userId="5c6f1938-8bd2-447c-9067-6a03bdf87dc3" providerId="ADAL" clId="{C42F8A99-FD29-48DC-803D-90C69B3BAF17}" dt="2025-03-18T21:15:39.897" v="366" actId="207"/>
        <pc:sldMkLst>
          <pc:docMk/>
          <pc:sldMk cId="4138297477" sldId="321"/>
        </pc:sldMkLst>
        <pc:spChg chg="mod">
          <ac:chgData name="Caryn Klick" userId="5c6f1938-8bd2-447c-9067-6a03bdf87dc3" providerId="ADAL" clId="{C42F8A99-FD29-48DC-803D-90C69B3BAF17}" dt="2025-03-18T21:15:27.528" v="363" actId="207"/>
          <ac:spMkLst>
            <pc:docMk/>
            <pc:sldMk cId="4138297477" sldId="321"/>
            <ac:spMk id="7" creationId="{DA90956F-639C-5FEC-67F9-6C46991B6DD6}"/>
          </ac:spMkLst>
        </pc:spChg>
        <pc:spChg chg="mod">
          <ac:chgData name="Caryn Klick" userId="5c6f1938-8bd2-447c-9067-6a03bdf87dc3" providerId="ADAL" clId="{C42F8A99-FD29-48DC-803D-90C69B3BAF17}" dt="2025-03-18T21:15:39.897" v="366" actId="207"/>
          <ac:spMkLst>
            <pc:docMk/>
            <pc:sldMk cId="4138297477" sldId="321"/>
            <ac:spMk id="8" creationId="{79DE96AB-FC75-2C31-F2F9-6C1339731032}"/>
          </ac:spMkLst>
        </pc:spChg>
      </pc:sldChg>
      <pc:sldChg chg="addSp delSp modSp add mod setBg">
        <pc:chgData name="Caryn Klick" userId="5c6f1938-8bd2-447c-9067-6a03bdf87dc3" providerId="ADAL" clId="{C42F8A99-FD29-48DC-803D-90C69B3BAF17}" dt="2025-03-18T21:17:02.082" v="399" actId="1076"/>
        <pc:sldMkLst>
          <pc:docMk/>
          <pc:sldMk cId="1077425971" sldId="322"/>
        </pc:sldMkLst>
        <pc:spChg chg="mod">
          <ac:chgData name="Caryn Klick" userId="5c6f1938-8bd2-447c-9067-6a03bdf87dc3" providerId="ADAL" clId="{C42F8A99-FD29-48DC-803D-90C69B3BAF17}" dt="2025-03-18T21:15:56.915" v="393" actId="20577"/>
          <ac:spMkLst>
            <pc:docMk/>
            <pc:sldMk cId="1077425971" sldId="322"/>
            <ac:spMk id="5" creationId="{7A25FD2B-43A2-20E1-D7E0-FA4A984979A3}"/>
          </ac:spMkLst>
        </pc:spChg>
        <pc:grpChg chg="mod">
          <ac:chgData name="Caryn Klick" userId="5c6f1938-8bd2-447c-9067-6a03bdf87dc3" providerId="ADAL" clId="{C42F8A99-FD29-48DC-803D-90C69B3BAF17}" dt="2025-03-18T21:16:01.593" v="394" actId="14100"/>
          <ac:grpSpMkLst>
            <pc:docMk/>
            <pc:sldMk cId="1077425971" sldId="322"/>
            <ac:grpSpMk id="2" creationId="{08D6EABC-E444-6AC1-A056-F2D758F0BCAE}"/>
          </ac:grpSpMkLst>
        </pc:grpChg>
        <pc:picChg chg="del">
          <ac:chgData name="Caryn Klick" userId="5c6f1938-8bd2-447c-9067-6a03bdf87dc3" providerId="ADAL" clId="{C42F8A99-FD29-48DC-803D-90C69B3BAF17}" dt="2025-03-18T21:16:02.885" v="395" actId="478"/>
          <ac:picMkLst>
            <pc:docMk/>
            <pc:sldMk cId="1077425971" sldId="322"/>
            <ac:picMk id="9" creationId="{95EFCF65-7963-CF6B-5AC1-C0C5BFC0DB39}"/>
          </ac:picMkLst>
        </pc:picChg>
        <pc:picChg chg="add mod">
          <ac:chgData name="Caryn Klick" userId="5c6f1938-8bd2-447c-9067-6a03bdf87dc3" providerId="ADAL" clId="{C42F8A99-FD29-48DC-803D-90C69B3BAF17}" dt="2025-03-18T21:17:02.082" v="399" actId="1076"/>
          <ac:picMkLst>
            <pc:docMk/>
            <pc:sldMk cId="1077425971" sldId="322"/>
            <ac:picMk id="10" creationId="{A3A43800-E0DB-AAC4-4DE6-BEAF9DB8134C}"/>
          </ac:picMkLst>
        </pc:picChg>
      </pc:sldChg>
      <pc:sldChg chg="delSp modSp add mod setBg">
        <pc:chgData name="Caryn Klick" userId="5c6f1938-8bd2-447c-9067-6a03bdf87dc3" providerId="ADAL" clId="{C42F8A99-FD29-48DC-803D-90C69B3BAF17}" dt="2025-03-18T21:19:19.048" v="435" actId="207"/>
        <pc:sldMkLst>
          <pc:docMk/>
          <pc:sldMk cId="2692195542" sldId="323"/>
        </pc:sldMkLst>
        <pc:spChg chg="mod">
          <ac:chgData name="Caryn Klick" userId="5c6f1938-8bd2-447c-9067-6a03bdf87dc3" providerId="ADAL" clId="{C42F8A99-FD29-48DC-803D-90C69B3BAF17}" dt="2025-03-18T21:19:19.048" v="435" actId="207"/>
          <ac:spMkLst>
            <pc:docMk/>
            <pc:sldMk cId="2692195542" sldId="323"/>
            <ac:spMk id="2" creationId="{AB62F3FB-D2CD-FAF8-8500-CD0A178D806D}"/>
          </ac:spMkLst>
        </pc:spChg>
        <pc:spChg chg="mod">
          <ac:chgData name="Caryn Klick" userId="5c6f1938-8bd2-447c-9067-6a03bdf87dc3" providerId="ADAL" clId="{C42F8A99-FD29-48DC-803D-90C69B3BAF17}" dt="2025-03-18T21:18:28.535" v="421" actId="20577"/>
          <ac:spMkLst>
            <pc:docMk/>
            <pc:sldMk cId="2692195542" sldId="323"/>
            <ac:spMk id="11" creationId="{EEFDE8C7-4F2B-12C7-B5FF-F3E47785BFE2}"/>
          </ac:spMkLst>
        </pc:spChg>
        <pc:picChg chg="del">
          <ac:chgData name="Caryn Klick" userId="5c6f1938-8bd2-447c-9067-6a03bdf87dc3" providerId="ADAL" clId="{C42F8A99-FD29-48DC-803D-90C69B3BAF17}" dt="2025-03-18T21:18:30.773" v="422" actId="478"/>
          <ac:picMkLst>
            <pc:docMk/>
            <pc:sldMk cId="2692195542" sldId="323"/>
            <ac:picMk id="3" creationId="{98AABE99-85CC-2D17-E4B3-F2AD908BBECC}"/>
          </ac:picMkLst>
        </pc:picChg>
      </pc:sldChg>
      <pc:sldChg chg="addSp delSp modSp add mod setBg">
        <pc:chgData name="Caryn Klick" userId="5c6f1938-8bd2-447c-9067-6a03bdf87dc3" providerId="ADAL" clId="{C42F8A99-FD29-48DC-803D-90C69B3BAF17}" dt="2025-03-18T21:21:12.646" v="460" actId="1076"/>
        <pc:sldMkLst>
          <pc:docMk/>
          <pc:sldMk cId="1285503335" sldId="324"/>
        </pc:sldMkLst>
        <pc:spChg chg="del">
          <ac:chgData name="Caryn Klick" userId="5c6f1938-8bd2-447c-9067-6a03bdf87dc3" providerId="ADAL" clId="{C42F8A99-FD29-48DC-803D-90C69B3BAF17}" dt="2025-03-18T21:19:31.356" v="455" actId="478"/>
          <ac:spMkLst>
            <pc:docMk/>
            <pc:sldMk cId="1285503335" sldId="324"/>
            <ac:spMk id="7" creationId="{291860BD-27D6-1FAC-F6F6-0CEA9C8F7809}"/>
          </ac:spMkLst>
        </pc:spChg>
        <pc:spChg chg="mod">
          <ac:chgData name="Caryn Klick" userId="5c6f1938-8bd2-447c-9067-6a03bdf87dc3" providerId="ADAL" clId="{C42F8A99-FD29-48DC-803D-90C69B3BAF17}" dt="2025-03-18T21:19:28.521" v="454" actId="20577"/>
          <ac:spMkLst>
            <pc:docMk/>
            <pc:sldMk cId="1285503335" sldId="324"/>
            <ac:spMk id="8" creationId="{CE883781-6488-9089-DAA9-3740D93D5FD7}"/>
          </ac:spMkLst>
        </pc:spChg>
        <pc:picChg chg="del">
          <ac:chgData name="Caryn Klick" userId="5c6f1938-8bd2-447c-9067-6a03bdf87dc3" providerId="ADAL" clId="{C42F8A99-FD29-48DC-803D-90C69B3BAF17}" dt="2025-03-18T21:21:04.286" v="456" actId="478"/>
          <ac:picMkLst>
            <pc:docMk/>
            <pc:sldMk cId="1285503335" sldId="324"/>
            <ac:picMk id="6" creationId="{7675A84B-0A2E-47A9-9685-8BF721EB7C76}"/>
          </ac:picMkLst>
        </pc:picChg>
        <pc:picChg chg="add mod">
          <ac:chgData name="Caryn Klick" userId="5c6f1938-8bd2-447c-9067-6a03bdf87dc3" providerId="ADAL" clId="{C42F8A99-FD29-48DC-803D-90C69B3BAF17}" dt="2025-03-18T21:21:12.646" v="460" actId="1076"/>
          <ac:picMkLst>
            <pc:docMk/>
            <pc:sldMk cId="1285503335" sldId="324"/>
            <ac:picMk id="10" creationId="{6E94CCBC-EDA6-F622-25BB-2C4AFDC1BC2C}"/>
          </ac:picMkLst>
        </pc:picChg>
      </pc:sldChg>
      <pc:sldChg chg="delSp modSp add mod">
        <pc:chgData name="Caryn Klick" userId="5c6f1938-8bd2-447c-9067-6a03bdf87dc3" providerId="ADAL" clId="{C42F8A99-FD29-48DC-803D-90C69B3BAF17}" dt="2025-03-18T21:22:50.702" v="493" actId="12"/>
        <pc:sldMkLst>
          <pc:docMk/>
          <pc:sldMk cId="2510832976" sldId="325"/>
        </pc:sldMkLst>
        <pc:spChg chg="mod">
          <ac:chgData name="Caryn Klick" userId="5c6f1938-8bd2-447c-9067-6a03bdf87dc3" providerId="ADAL" clId="{C42F8A99-FD29-48DC-803D-90C69B3BAF17}" dt="2025-03-18T21:22:17.209" v="485" actId="20577"/>
          <ac:spMkLst>
            <pc:docMk/>
            <pc:sldMk cId="2510832976" sldId="325"/>
            <ac:spMk id="5" creationId="{3F9F320B-88AE-1981-9B85-21C6D85DB178}"/>
          </ac:spMkLst>
        </pc:spChg>
        <pc:spChg chg="mod">
          <ac:chgData name="Caryn Klick" userId="5c6f1938-8bd2-447c-9067-6a03bdf87dc3" providerId="ADAL" clId="{C42F8A99-FD29-48DC-803D-90C69B3BAF17}" dt="2025-03-18T21:22:50.702" v="493" actId="12"/>
          <ac:spMkLst>
            <pc:docMk/>
            <pc:sldMk cId="2510832976" sldId="325"/>
            <ac:spMk id="6" creationId="{F8026E33-1597-15F6-534D-5DD35FA73B98}"/>
          </ac:spMkLst>
        </pc:spChg>
        <pc:picChg chg="del">
          <ac:chgData name="Caryn Klick" userId="5c6f1938-8bd2-447c-9067-6a03bdf87dc3" providerId="ADAL" clId="{C42F8A99-FD29-48DC-803D-90C69B3BAF17}" dt="2025-03-18T21:22:19.106" v="486" actId="478"/>
          <ac:picMkLst>
            <pc:docMk/>
            <pc:sldMk cId="2510832976" sldId="325"/>
            <ac:picMk id="9" creationId="{E3E00322-737C-C078-A0A4-17B5421F580A}"/>
          </ac:picMkLst>
        </pc:picChg>
      </pc:sldChg>
      <pc:sldChg chg="addSp delSp modSp add mod">
        <pc:chgData name="Caryn Klick" userId="5c6f1938-8bd2-447c-9067-6a03bdf87dc3" providerId="ADAL" clId="{C42F8A99-FD29-48DC-803D-90C69B3BAF17}" dt="2025-03-18T21:25:03.649" v="533" actId="478"/>
        <pc:sldMkLst>
          <pc:docMk/>
          <pc:sldMk cId="3130672454" sldId="326"/>
        </pc:sldMkLst>
        <pc:spChg chg="mod">
          <ac:chgData name="Caryn Klick" userId="5c6f1938-8bd2-447c-9067-6a03bdf87dc3" providerId="ADAL" clId="{C42F8A99-FD29-48DC-803D-90C69B3BAF17}" dt="2025-03-18T21:23:21.949" v="525" actId="20577"/>
          <ac:spMkLst>
            <pc:docMk/>
            <pc:sldMk cId="3130672454" sldId="326"/>
            <ac:spMk id="5" creationId="{AF730CD3-5B81-9109-318C-539E75B07A11}"/>
          </ac:spMkLst>
        </pc:spChg>
        <pc:spChg chg="mod">
          <ac:chgData name="Caryn Klick" userId="5c6f1938-8bd2-447c-9067-6a03bdf87dc3" providerId="ADAL" clId="{C42F8A99-FD29-48DC-803D-90C69B3BAF17}" dt="2025-03-18T21:23:34.739" v="529" actId="207"/>
          <ac:spMkLst>
            <pc:docMk/>
            <pc:sldMk cId="3130672454" sldId="326"/>
            <ac:spMk id="6" creationId="{AF5D1810-BFDF-F21A-ED24-EF6380C51FD8}"/>
          </ac:spMkLst>
        </pc:spChg>
        <pc:picChg chg="add del mod">
          <ac:chgData name="Caryn Klick" userId="5c6f1938-8bd2-447c-9067-6a03bdf87dc3" providerId="ADAL" clId="{C42F8A99-FD29-48DC-803D-90C69B3BAF17}" dt="2025-03-18T21:25:03.649" v="533" actId="478"/>
          <ac:picMkLst>
            <pc:docMk/>
            <pc:sldMk cId="3130672454" sldId="326"/>
            <ac:picMk id="10" creationId="{6F84B470-A2BD-2619-5585-A738D2FAE507}"/>
          </ac:picMkLst>
        </pc:picChg>
        <pc:picChg chg="del">
          <ac:chgData name="Caryn Klick" userId="5c6f1938-8bd2-447c-9067-6a03bdf87dc3" providerId="ADAL" clId="{C42F8A99-FD29-48DC-803D-90C69B3BAF17}" dt="2025-03-18T21:23:26.798" v="526" actId="478"/>
          <ac:picMkLst>
            <pc:docMk/>
            <pc:sldMk cId="3130672454" sldId="326"/>
            <ac:picMk id="11" creationId="{5D419447-AEFA-69FB-D466-67CC2BBF3ABA}"/>
          </ac:picMkLst>
        </pc:picChg>
      </pc:sldChg>
      <pc:sldChg chg="addSp delSp modSp add mod">
        <pc:chgData name="Caryn Klick" userId="5c6f1938-8bd2-447c-9067-6a03bdf87dc3" providerId="ADAL" clId="{C42F8A99-FD29-48DC-803D-90C69B3BAF17}" dt="2025-03-18T21:27:05.569" v="584" actId="1076"/>
        <pc:sldMkLst>
          <pc:docMk/>
          <pc:sldMk cId="3989178104" sldId="327"/>
        </pc:sldMkLst>
        <pc:spChg chg="mod">
          <ac:chgData name="Caryn Klick" userId="5c6f1938-8bd2-447c-9067-6a03bdf87dc3" providerId="ADAL" clId="{C42F8A99-FD29-48DC-803D-90C69B3BAF17}" dt="2025-03-18T21:26:10.545" v="578" actId="2711"/>
          <ac:spMkLst>
            <pc:docMk/>
            <pc:sldMk cId="3989178104" sldId="327"/>
            <ac:spMk id="2" creationId="{9FBA0457-20F6-24D4-A495-B3B40D6FE3E3}"/>
          </ac:spMkLst>
        </pc:spChg>
        <pc:spChg chg="mod">
          <ac:chgData name="Caryn Klick" userId="5c6f1938-8bd2-447c-9067-6a03bdf87dc3" providerId="ADAL" clId="{C42F8A99-FD29-48DC-803D-90C69B3BAF17}" dt="2025-03-18T21:25:59.634" v="575" actId="20577"/>
          <ac:spMkLst>
            <pc:docMk/>
            <pc:sldMk cId="3989178104" sldId="327"/>
            <ac:spMk id="11" creationId="{10F5D488-2BF1-8A42-2BBF-8FF6E39C5DAF}"/>
          </ac:spMkLst>
        </pc:spChg>
        <pc:picChg chg="del mod">
          <ac:chgData name="Caryn Klick" userId="5c6f1938-8bd2-447c-9067-6a03bdf87dc3" providerId="ADAL" clId="{C42F8A99-FD29-48DC-803D-90C69B3BAF17}" dt="2025-03-18T21:26:14.502" v="580" actId="478"/>
          <ac:picMkLst>
            <pc:docMk/>
            <pc:sldMk cId="3989178104" sldId="327"/>
            <ac:picMk id="5" creationId="{14A23A0B-8578-5379-8B6D-29B239647A67}"/>
          </ac:picMkLst>
        </pc:picChg>
        <pc:picChg chg="add mod">
          <ac:chgData name="Caryn Klick" userId="5c6f1938-8bd2-447c-9067-6a03bdf87dc3" providerId="ADAL" clId="{C42F8A99-FD29-48DC-803D-90C69B3BAF17}" dt="2025-03-18T21:27:05.569" v="584" actId="1076"/>
          <ac:picMkLst>
            <pc:docMk/>
            <pc:sldMk cId="3989178104" sldId="327"/>
            <ac:picMk id="6" creationId="{846D84BC-0CBB-4D45-6331-063A9C996F7D}"/>
          </ac:picMkLst>
        </pc:picChg>
      </pc:sldChg>
      <pc:sldChg chg="delSp modSp add mod">
        <pc:chgData name="Caryn Klick" userId="5c6f1938-8bd2-447c-9067-6a03bdf87dc3" providerId="ADAL" clId="{C42F8A99-FD29-48DC-803D-90C69B3BAF17}" dt="2025-03-18T21:27:51.042" v="621" actId="14100"/>
        <pc:sldMkLst>
          <pc:docMk/>
          <pc:sldMk cId="2433011857" sldId="328"/>
        </pc:sldMkLst>
        <pc:spChg chg="mod">
          <ac:chgData name="Caryn Klick" userId="5c6f1938-8bd2-447c-9067-6a03bdf87dc3" providerId="ADAL" clId="{C42F8A99-FD29-48DC-803D-90C69B3BAF17}" dt="2025-03-18T21:27:51.042" v="621" actId="14100"/>
          <ac:spMkLst>
            <pc:docMk/>
            <pc:sldMk cId="2433011857" sldId="328"/>
            <ac:spMk id="2" creationId="{681E7AFA-25C4-595A-B752-E64168BC305F}"/>
          </ac:spMkLst>
        </pc:spChg>
        <pc:spChg chg="mod">
          <ac:chgData name="Caryn Klick" userId="5c6f1938-8bd2-447c-9067-6a03bdf87dc3" providerId="ADAL" clId="{C42F8A99-FD29-48DC-803D-90C69B3BAF17}" dt="2025-03-18T21:27:26.758" v="614" actId="20577"/>
          <ac:spMkLst>
            <pc:docMk/>
            <pc:sldMk cId="2433011857" sldId="328"/>
            <ac:spMk id="11" creationId="{15AB3F7C-1835-5DC8-94BE-8F84F5D9D368}"/>
          </ac:spMkLst>
        </pc:spChg>
        <pc:picChg chg="del">
          <ac:chgData name="Caryn Klick" userId="5c6f1938-8bd2-447c-9067-6a03bdf87dc3" providerId="ADAL" clId="{C42F8A99-FD29-48DC-803D-90C69B3BAF17}" dt="2025-03-18T21:27:32.332" v="615" actId="478"/>
          <ac:picMkLst>
            <pc:docMk/>
            <pc:sldMk cId="2433011857" sldId="328"/>
            <ac:picMk id="3" creationId="{8E811BE1-B0BE-8742-30CE-54D23E76A441}"/>
          </ac:picMkLst>
        </pc:picChg>
      </pc:sldChg>
      <pc:sldChg chg="addSp delSp modSp add mod">
        <pc:chgData name="Caryn Klick" userId="5c6f1938-8bd2-447c-9067-6a03bdf87dc3" providerId="ADAL" clId="{C42F8A99-FD29-48DC-803D-90C69B3BAF17}" dt="2025-03-18T21:29:23.750" v="662" actId="14100"/>
        <pc:sldMkLst>
          <pc:docMk/>
          <pc:sldMk cId="2132047779" sldId="329"/>
        </pc:sldMkLst>
        <pc:spChg chg="del">
          <ac:chgData name="Caryn Klick" userId="5c6f1938-8bd2-447c-9067-6a03bdf87dc3" providerId="ADAL" clId="{C42F8A99-FD29-48DC-803D-90C69B3BAF17}" dt="2025-03-18T21:28:15.641" v="658" actId="478"/>
          <ac:spMkLst>
            <pc:docMk/>
            <pc:sldMk cId="2132047779" sldId="329"/>
            <ac:spMk id="7" creationId="{B15BBBC0-1AEF-42F9-DFF5-EC960FCF2C20}"/>
          </ac:spMkLst>
        </pc:spChg>
        <pc:spChg chg="mod">
          <ac:chgData name="Caryn Klick" userId="5c6f1938-8bd2-447c-9067-6a03bdf87dc3" providerId="ADAL" clId="{C42F8A99-FD29-48DC-803D-90C69B3BAF17}" dt="2025-03-18T21:28:09.461" v="656" actId="20577"/>
          <ac:spMkLst>
            <pc:docMk/>
            <pc:sldMk cId="2132047779" sldId="329"/>
            <ac:spMk id="8" creationId="{4A1AA960-5709-8F6B-BC1A-F8EDCDA0DF53}"/>
          </ac:spMkLst>
        </pc:spChg>
        <pc:picChg chg="del">
          <ac:chgData name="Caryn Klick" userId="5c6f1938-8bd2-447c-9067-6a03bdf87dc3" providerId="ADAL" clId="{C42F8A99-FD29-48DC-803D-90C69B3BAF17}" dt="2025-03-18T21:28:13.477" v="657" actId="478"/>
          <ac:picMkLst>
            <pc:docMk/>
            <pc:sldMk cId="2132047779" sldId="329"/>
            <ac:picMk id="6" creationId="{E009E89D-29EC-3551-34FC-6141F8B94D46}"/>
          </ac:picMkLst>
        </pc:picChg>
        <pc:picChg chg="add mod">
          <ac:chgData name="Caryn Klick" userId="5c6f1938-8bd2-447c-9067-6a03bdf87dc3" providerId="ADAL" clId="{C42F8A99-FD29-48DC-803D-90C69B3BAF17}" dt="2025-03-18T21:29:23.750" v="662" actId="14100"/>
          <ac:picMkLst>
            <pc:docMk/>
            <pc:sldMk cId="2132047779" sldId="329"/>
            <ac:picMk id="10" creationId="{7614968C-432E-5E56-D070-94F1EC8ED126}"/>
          </ac:picMkLst>
        </pc:picChg>
      </pc:sldChg>
      <pc:sldChg chg="delSp modSp add mod">
        <pc:chgData name="Caryn Klick" userId="5c6f1938-8bd2-447c-9067-6a03bdf87dc3" providerId="ADAL" clId="{C42F8A99-FD29-48DC-803D-90C69B3BAF17}" dt="2025-03-18T21:30:00.039" v="698" actId="207"/>
        <pc:sldMkLst>
          <pc:docMk/>
          <pc:sldMk cId="3769706104" sldId="330"/>
        </pc:sldMkLst>
        <pc:spChg chg="mod">
          <ac:chgData name="Caryn Klick" userId="5c6f1938-8bd2-447c-9067-6a03bdf87dc3" providerId="ADAL" clId="{C42F8A99-FD29-48DC-803D-90C69B3BAF17}" dt="2025-03-18T21:29:40.276" v="691" actId="20577"/>
          <ac:spMkLst>
            <pc:docMk/>
            <pc:sldMk cId="3769706104" sldId="330"/>
            <ac:spMk id="5" creationId="{D0B20334-8580-1AA8-7ADA-A797E6FBC14C}"/>
          </ac:spMkLst>
        </pc:spChg>
        <pc:spChg chg="mod">
          <ac:chgData name="Caryn Klick" userId="5c6f1938-8bd2-447c-9067-6a03bdf87dc3" providerId="ADAL" clId="{C42F8A99-FD29-48DC-803D-90C69B3BAF17}" dt="2025-03-18T21:30:00.039" v="698" actId="207"/>
          <ac:spMkLst>
            <pc:docMk/>
            <pc:sldMk cId="3769706104" sldId="330"/>
            <ac:spMk id="6" creationId="{153875FC-43D6-F021-070B-BC4668B2D551}"/>
          </ac:spMkLst>
        </pc:spChg>
        <pc:picChg chg="del">
          <ac:chgData name="Caryn Klick" userId="5c6f1938-8bd2-447c-9067-6a03bdf87dc3" providerId="ADAL" clId="{C42F8A99-FD29-48DC-803D-90C69B3BAF17}" dt="2025-03-18T21:29:42.486" v="692" actId="478"/>
          <ac:picMkLst>
            <pc:docMk/>
            <pc:sldMk cId="3769706104" sldId="330"/>
            <ac:picMk id="9" creationId="{26DC0476-7A9B-C06A-3D42-E943B2ABF875}"/>
          </ac:picMkLst>
        </pc:picChg>
      </pc:sldChg>
      <pc:sldChg chg="delSp modSp add mod">
        <pc:chgData name="Caryn Klick" userId="5c6f1938-8bd2-447c-9067-6a03bdf87dc3" providerId="ADAL" clId="{C42F8A99-FD29-48DC-803D-90C69B3BAF17}" dt="2025-03-18T21:30:37.350" v="732" actId="207"/>
        <pc:sldMkLst>
          <pc:docMk/>
          <pc:sldMk cId="1522378957" sldId="331"/>
        </pc:sldMkLst>
        <pc:spChg chg="mod">
          <ac:chgData name="Caryn Klick" userId="5c6f1938-8bd2-447c-9067-6a03bdf87dc3" providerId="ADAL" clId="{C42F8A99-FD29-48DC-803D-90C69B3BAF17}" dt="2025-03-18T21:30:37.350" v="732" actId="207"/>
          <ac:spMkLst>
            <pc:docMk/>
            <pc:sldMk cId="1522378957" sldId="331"/>
            <ac:spMk id="2" creationId="{0FC0855F-0D87-9A42-059D-108EE9E4EABB}"/>
          </ac:spMkLst>
        </pc:spChg>
        <pc:spChg chg="mod">
          <ac:chgData name="Caryn Klick" userId="5c6f1938-8bd2-447c-9067-6a03bdf87dc3" providerId="ADAL" clId="{C42F8A99-FD29-48DC-803D-90C69B3BAF17}" dt="2025-03-18T21:30:18.146" v="726" actId="20577"/>
          <ac:spMkLst>
            <pc:docMk/>
            <pc:sldMk cId="1522378957" sldId="331"/>
            <ac:spMk id="11" creationId="{FCB464EE-24AB-20B1-79D1-DEB0D27C933B}"/>
          </ac:spMkLst>
        </pc:spChg>
        <pc:picChg chg="del">
          <ac:chgData name="Caryn Klick" userId="5c6f1938-8bd2-447c-9067-6a03bdf87dc3" providerId="ADAL" clId="{C42F8A99-FD29-48DC-803D-90C69B3BAF17}" dt="2025-03-18T21:30:22.245" v="727" actId="478"/>
          <ac:picMkLst>
            <pc:docMk/>
            <pc:sldMk cId="1522378957" sldId="331"/>
            <ac:picMk id="6" creationId="{7AA3DA4B-4D1A-E700-5DB6-7C05149B9D6B}"/>
          </ac:picMkLst>
        </pc:picChg>
      </pc:sldChg>
      <pc:sldChg chg="modSp add mod">
        <pc:chgData name="Caryn Klick" userId="5c6f1938-8bd2-447c-9067-6a03bdf87dc3" providerId="ADAL" clId="{C42F8A99-FD29-48DC-803D-90C69B3BAF17}" dt="2025-03-18T21:31:06.523" v="795" actId="2711"/>
        <pc:sldMkLst>
          <pc:docMk/>
          <pc:sldMk cId="2843647939" sldId="332"/>
        </pc:sldMkLst>
        <pc:spChg chg="mod">
          <ac:chgData name="Caryn Klick" userId="5c6f1938-8bd2-447c-9067-6a03bdf87dc3" providerId="ADAL" clId="{C42F8A99-FD29-48DC-803D-90C69B3BAF17}" dt="2025-03-18T21:30:55.593" v="792" actId="20577"/>
          <ac:spMkLst>
            <pc:docMk/>
            <pc:sldMk cId="2843647939" sldId="332"/>
            <ac:spMk id="7" creationId="{D80F3876-3103-95E6-5691-6A32BAB89BDC}"/>
          </ac:spMkLst>
        </pc:spChg>
        <pc:spChg chg="mod">
          <ac:chgData name="Caryn Klick" userId="5c6f1938-8bd2-447c-9067-6a03bdf87dc3" providerId="ADAL" clId="{C42F8A99-FD29-48DC-803D-90C69B3BAF17}" dt="2025-03-18T21:31:06.523" v="795" actId="2711"/>
          <ac:spMkLst>
            <pc:docMk/>
            <pc:sldMk cId="2843647939" sldId="332"/>
            <ac:spMk id="8" creationId="{1485DE31-5A06-A40C-3C95-16A7B29AFA09}"/>
          </ac:spMkLst>
        </pc:spChg>
      </pc:sldChg>
      <pc:sldChg chg="addSp delSp modSp add mod setBg">
        <pc:chgData name="Caryn Klick" userId="5c6f1938-8bd2-447c-9067-6a03bdf87dc3" providerId="ADAL" clId="{C42F8A99-FD29-48DC-803D-90C69B3BAF17}" dt="2025-03-18T21:31:44.859" v="825" actId="207"/>
        <pc:sldMkLst>
          <pc:docMk/>
          <pc:sldMk cId="1561934264" sldId="333"/>
        </pc:sldMkLst>
        <pc:spChg chg="mod">
          <ac:chgData name="Caryn Klick" userId="5c6f1938-8bd2-447c-9067-6a03bdf87dc3" providerId="ADAL" clId="{C42F8A99-FD29-48DC-803D-90C69B3BAF17}" dt="2025-03-18T21:31:18.219" v="816" actId="20577"/>
          <ac:spMkLst>
            <pc:docMk/>
            <pc:sldMk cId="1561934264" sldId="333"/>
            <ac:spMk id="5" creationId="{D90809AA-9B10-281A-850B-17BDAEA858BB}"/>
          </ac:spMkLst>
        </pc:spChg>
        <pc:spChg chg="add mod">
          <ac:chgData name="Caryn Klick" userId="5c6f1938-8bd2-447c-9067-6a03bdf87dc3" providerId="ADAL" clId="{C42F8A99-FD29-48DC-803D-90C69B3BAF17}" dt="2025-03-18T21:31:44.859" v="825" actId="207"/>
          <ac:spMkLst>
            <pc:docMk/>
            <pc:sldMk cId="1561934264" sldId="333"/>
            <ac:spMk id="10" creationId="{068E0DE6-C1ED-DB79-4A44-E445C49990E6}"/>
          </ac:spMkLst>
        </pc:spChg>
        <pc:grpChg chg="mod">
          <ac:chgData name="Caryn Klick" userId="5c6f1938-8bd2-447c-9067-6a03bdf87dc3" providerId="ADAL" clId="{C42F8A99-FD29-48DC-803D-90C69B3BAF17}" dt="2025-03-18T21:31:22.665" v="817" actId="14100"/>
          <ac:grpSpMkLst>
            <pc:docMk/>
            <pc:sldMk cId="1561934264" sldId="333"/>
            <ac:grpSpMk id="2" creationId="{78E700C1-9F41-2248-E689-6E732D5B527A}"/>
          </ac:grpSpMkLst>
        </pc:grpChg>
        <pc:picChg chg="del">
          <ac:chgData name="Caryn Klick" userId="5c6f1938-8bd2-447c-9067-6a03bdf87dc3" providerId="ADAL" clId="{C42F8A99-FD29-48DC-803D-90C69B3BAF17}" dt="2025-03-18T21:31:27.278" v="818" actId="478"/>
          <ac:picMkLst>
            <pc:docMk/>
            <pc:sldMk cId="1561934264" sldId="333"/>
            <ac:picMk id="9" creationId="{F969AC59-3371-1D11-9FE5-F83DEF98DCEC}"/>
          </ac:picMkLst>
        </pc:picChg>
      </pc:sldChg>
      <pc:sldChg chg="delSp modSp add mod setBg">
        <pc:chgData name="Caryn Klick" userId="5c6f1938-8bd2-447c-9067-6a03bdf87dc3" providerId="ADAL" clId="{C42F8A99-FD29-48DC-803D-90C69B3BAF17}" dt="2025-03-18T21:32:14.460" v="845" actId="207"/>
        <pc:sldMkLst>
          <pc:docMk/>
          <pc:sldMk cId="2965457572" sldId="334"/>
        </pc:sldMkLst>
        <pc:spChg chg="mod">
          <ac:chgData name="Caryn Klick" userId="5c6f1938-8bd2-447c-9067-6a03bdf87dc3" providerId="ADAL" clId="{C42F8A99-FD29-48DC-803D-90C69B3BAF17}" dt="2025-03-18T21:32:14.460" v="845" actId="207"/>
          <ac:spMkLst>
            <pc:docMk/>
            <pc:sldMk cId="2965457572" sldId="334"/>
            <ac:spMk id="2" creationId="{3DF421ED-17E1-37FA-60E7-49836EE6349A}"/>
          </ac:spMkLst>
        </pc:spChg>
        <pc:spChg chg="mod">
          <ac:chgData name="Caryn Klick" userId="5c6f1938-8bd2-447c-9067-6a03bdf87dc3" providerId="ADAL" clId="{C42F8A99-FD29-48DC-803D-90C69B3BAF17}" dt="2025-03-18T21:31:53.995" v="839" actId="20577"/>
          <ac:spMkLst>
            <pc:docMk/>
            <pc:sldMk cId="2965457572" sldId="334"/>
            <ac:spMk id="11" creationId="{34CFE9B8-C8A8-DD39-A4E3-6C16708222CB}"/>
          </ac:spMkLst>
        </pc:spChg>
        <pc:picChg chg="del">
          <ac:chgData name="Caryn Klick" userId="5c6f1938-8bd2-447c-9067-6a03bdf87dc3" providerId="ADAL" clId="{C42F8A99-FD29-48DC-803D-90C69B3BAF17}" dt="2025-03-18T21:31:58.284" v="840" actId="478"/>
          <ac:picMkLst>
            <pc:docMk/>
            <pc:sldMk cId="2965457572" sldId="334"/>
            <ac:picMk id="3" creationId="{CA912CDC-07A8-ACEB-F878-A5E51386C795}"/>
          </ac:picMkLst>
        </pc:picChg>
      </pc:sldChg>
      <pc:sldChg chg="delSp modSp add mod setBg">
        <pc:chgData name="Caryn Klick" userId="5c6f1938-8bd2-447c-9067-6a03bdf87dc3" providerId="ADAL" clId="{C42F8A99-FD29-48DC-803D-90C69B3BAF17}" dt="2025-03-18T21:32:48.966" v="869" actId="113"/>
        <pc:sldMkLst>
          <pc:docMk/>
          <pc:sldMk cId="2919671692" sldId="335"/>
        </pc:sldMkLst>
        <pc:spChg chg="mod">
          <ac:chgData name="Caryn Klick" userId="5c6f1938-8bd2-447c-9067-6a03bdf87dc3" providerId="ADAL" clId="{C42F8A99-FD29-48DC-803D-90C69B3BAF17}" dt="2025-03-18T21:32:48.966" v="869" actId="113"/>
          <ac:spMkLst>
            <pc:docMk/>
            <pc:sldMk cId="2919671692" sldId="335"/>
            <ac:spMk id="7" creationId="{3AAE27AC-1AAF-EFC6-4FF0-B1534E357940}"/>
          </ac:spMkLst>
        </pc:spChg>
        <pc:spChg chg="mod">
          <ac:chgData name="Caryn Klick" userId="5c6f1938-8bd2-447c-9067-6a03bdf87dc3" providerId="ADAL" clId="{C42F8A99-FD29-48DC-803D-90C69B3BAF17}" dt="2025-03-18T21:32:21.936" v="860" actId="20577"/>
          <ac:spMkLst>
            <pc:docMk/>
            <pc:sldMk cId="2919671692" sldId="335"/>
            <ac:spMk id="8" creationId="{B1D2C905-6B3A-CC9D-6025-D8FA0E6D913F}"/>
          </ac:spMkLst>
        </pc:spChg>
        <pc:picChg chg="del">
          <ac:chgData name="Caryn Klick" userId="5c6f1938-8bd2-447c-9067-6a03bdf87dc3" providerId="ADAL" clId="{C42F8A99-FD29-48DC-803D-90C69B3BAF17}" dt="2025-03-18T21:32:27.158" v="861" actId="478"/>
          <ac:picMkLst>
            <pc:docMk/>
            <pc:sldMk cId="2919671692" sldId="335"/>
            <ac:picMk id="6" creationId="{E7C8E545-8FCD-E89A-9A1C-3C2C55DCD66A}"/>
          </ac:picMkLst>
        </pc:picChg>
      </pc:sldChg>
      <pc:sldChg chg="addSp delSp modSp add mod">
        <pc:chgData name="Caryn Klick" userId="5c6f1938-8bd2-447c-9067-6a03bdf87dc3" providerId="ADAL" clId="{C42F8A99-FD29-48DC-803D-90C69B3BAF17}" dt="2025-03-18T21:34:43.418" v="919" actId="1076"/>
        <pc:sldMkLst>
          <pc:docMk/>
          <pc:sldMk cId="3425251567" sldId="336"/>
        </pc:sldMkLst>
        <pc:spChg chg="mod">
          <ac:chgData name="Caryn Klick" userId="5c6f1938-8bd2-447c-9067-6a03bdf87dc3" providerId="ADAL" clId="{C42F8A99-FD29-48DC-803D-90C69B3BAF17}" dt="2025-03-18T21:33:58.059" v="911" actId="20577"/>
          <ac:spMkLst>
            <pc:docMk/>
            <pc:sldMk cId="3425251567" sldId="336"/>
            <ac:spMk id="5" creationId="{5A9F1261-03E2-646E-1136-65A8DB76B821}"/>
          </ac:spMkLst>
        </pc:spChg>
        <pc:spChg chg="del">
          <ac:chgData name="Caryn Klick" userId="5c6f1938-8bd2-447c-9067-6a03bdf87dc3" providerId="ADAL" clId="{C42F8A99-FD29-48DC-803D-90C69B3BAF17}" dt="2025-03-18T21:34:04.295" v="913" actId="478"/>
          <ac:spMkLst>
            <pc:docMk/>
            <pc:sldMk cId="3425251567" sldId="336"/>
            <ac:spMk id="6" creationId="{F64576BD-22C7-189E-F76A-9CEE7CD40153}"/>
          </ac:spMkLst>
        </pc:spChg>
        <pc:picChg chg="del">
          <ac:chgData name="Caryn Klick" userId="5c6f1938-8bd2-447c-9067-6a03bdf87dc3" providerId="ADAL" clId="{C42F8A99-FD29-48DC-803D-90C69B3BAF17}" dt="2025-03-18T21:34:00.259" v="912" actId="478"/>
          <ac:picMkLst>
            <pc:docMk/>
            <pc:sldMk cId="3425251567" sldId="336"/>
            <ac:picMk id="9" creationId="{6CD137AD-F0E3-B1D5-8216-8E80469C6112}"/>
          </ac:picMkLst>
        </pc:picChg>
        <pc:picChg chg="add mod">
          <ac:chgData name="Caryn Klick" userId="5c6f1938-8bd2-447c-9067-6a03bdf87dc3" providerId="ADAL" clId="{C42F8A99-FD29-48DC-803D-90C69B3BAF17}" dt="2025-03-18T21:34:43.418" v="919" actId="1076"/>
          <ac:picMkLst>
            <pc:docMk/>
            <pc:sldMk cId="3425251567" sldId="336"/>
            <ac:picMk id="10" creationId="{56DDF4BE-E0FF-1D40-8A02-DDC7C4AF8FC7}"/>
          </ac:picMkLst>
        </pc:picChg>
      </pc:sldChg>
      <pc:sldChg chg="addSp delSp modSp add mod">
        <pc:chgData name="Caryn Klick" userId="5c6f1938-8bd2-447c-9067-6a03bdf87dc3" providerId="ADAL" clId="{C42F8A99-FD29-48DC-803D-90C69B3BAF17}" dt="2025-03-18T21:35:44.001" v="944" actId="1076"/>
        <pc:sldMkLst>
          <pc:docMk/>
          <pc:sldMk cId="2828818753" sldId="337"/>
        </pc:sldMkLst>
        <pc:spChg chg="mod">
          <ac:chgData name="Caryn Klick" userId="5c6f1938-8bd2-447c-9067-6a03bdf87dc3" providerId="ADAL" clId="{C42F8A99-FD29-48DC-803D-90C69B3BAF17}" dt="2025-03-18T21:34:57.791" v="937" actId="313"/>
          <ac:spMkLst>
            <pc:docMk/>
            <pc:sldMk cId="2828818753" sldId="337"/>
            <ac:spMk id="5" creationId="{65E21ED4-2FB2-D7FC-C97F-EAD5D3B3B52A}"/>
          </ac:spMkLst>
        </pc:spChg>
        <pc:spChg chg="del">
          <ac:chgData name="Caryn Klick" userId="5c6f1938-8bd2-447c-9067-6a03bdf87dc3" providerId="ADAL" clId="{C42F8A99-FD29-48DC-803D-90C69B3BAF17}" dt="2025-03-18T21:35:01.412" v="939" actId="478"/>
          <ac:spMkLst>
            <pc:docMk/>
            <pc:sldMk cId="2828818753" sldId="337"/>
            <ac:spMk id="6" creationId="{FE1FD15B-8933-18BE-F2D9-CA27D227B657}"/>
          </ac:spMkLst>
        </pc:spChg>
        <pc:picChg chg="add mod">
          <ac:chgData name="Caryn Klick" userId="5c6f1938-8bd2-447c-9067-6a03bdf87dc3" providerId="ADAL" clId="{C42F8A99-FD29-48DC-803D-90C69B3BAF17}" dt="2025-03-18T21:35:44.001" v="944" actId="1076"/>
          <ac:picMkLst>
            <pc:docMk/>
            <pc:sldMk cId="2828818753" sldId="337"/>
            <ac:picMk id="9" creationId="{E532487C-BCF8-1D2F-839B-5268ABF977CC}"/>
          </ac:picMkLst>
        </pc:picChg>
        <pc:picChg chg="del">
          <ac:chgData name="Caryn Klick" userId="5c6f1938-8bd2-447c-9067-6a03bdf87dc3" providerId="ADAL" clId="{C42F8A99-FD29-48DC-803D-90C69B3BAF17}" dt="2025-03-18T21:35:00.128" v="938" actId="478"/>
          <ac:picMkLst>
            <pc:docMk/>
            <pc:sldMk cId="2828818753" sldId="337"/>
            <ac:picMk id="11" creationId="{30A365CA-68E3-3CF3-4C0C-A165C2A8AFF9}"/>
          </ac:picMkLst>
        </pc:picChg>
      </pc:sldChg>
      <pc:sldChg chg="delSp modSp add mod">
        <pc:chgData name="Caryn Klick" userId="5c6f1938-8bd2-447c-9067-6a03bdf87dc3" providerId="ADAL" clId="{C42F8A99-FD29-48DC-803D-90C69B3BAF17}" dt="2025-03-18T21:36:20.028" v="973" actId="207"/>
        <pc:sldMkLst>
          <pc:docMk/>
          <pc:sldMk cId="513387688" sldId="338"/>
        </pc:sldMkLst>
        <pc:spChg chg="mod">
          <ac:chgData name="Caryn Klick" userId="5c6f1938-8bd2-447c-9067-6a03bdf87dc3" providerId="ADAL" clId="{C42F8A99-FD29-48DC-803D-90C69B3BAF17}" dt="2025-03-18T21:36:20.028" v="973" actId="207"/>
          <ac:spMkLst>
            <pc:docMk/>
            <pc:sldMk cId="513387688" sldId="338"/>
            <ac:spMk id="2" creationId="{01F9EA24-D064-2DF4-5FCF-8BBA074FD2BB}"/>
          </ac:spMkLst>
        </pc:spChg>
        <pc:spChg chg="mod">
          <ac:chgData name="Caryn Klick" userId="5c6f1938-8bd2-447c-9067-6a03bdf87dc3" providerId="ADAL" clId="{C42F8A99-FD29-48DC-803D-90C69B3BAF17}" dt="2025-03-18T21:35:55.021" v="967" actId="20577"/>
          <ac:spMkLst>
            <pc:docMk/>
            <pc:sldMk cId="513387688" sldId="338"/>
            <ac:spMk id="11" creationId="{E73E57A7-AA08-EF09-3007-D2DA40EE2D41}"/>
          </ac:spMkLst>
        </pc:spChg>
        <pc:picChg chg="del">
          <ac:chgData name="Caryn Klick" userId="5c6f1938-8bd2-447c-9067-6a03bdf87dc3" providerId="ADAL" clId="{C42F8A99-FD29-48DC-803D-90C69B3BAF17}" dt="2025-03-18T21:36:01.152" v="969" actId="478"/>
          <ac:picMkLst>
            <pc:docMk/>
            <pc:sldMk cId="513387688" sldId="338"/>
            <ac:picMk id="5" creationId="{CF68B6DC-E8FC-BEEF-B747-6100DDF97C9D}"/>
          </ac:picMkLst>
        </pc:picChg>
      </pc:sldChg>
      <pc:sldChg chg="addSp delSp modSp add mod">
        <pc:chgData name="Caryn Klick" userId="5c6f1938-8bd2-447c-9067-6a03bdf87dc3" providerId="ADAL" clId="{C42F8A99-FD29-48DC-803D-90C69B3BAF17}" dt="2025-03-18T21:37:36.062" v="1005" actId="1076"/>
        <pc:sldMkLst>
          <pc:docMk/>
          <pc:sldMk cId="2217423982" sldId="339"/>
        </pc:sldMkLst>
        <pc:spChg chg="del">
          <ac:chgData name="Caryn Klick" userId="5c6f1938-8bd2-447c-9067-6a03bdf87dc3" providerId="ADAL" clId="{C42F8A99-FD29-48DC-803D-90C69B3BAF17}" dt="2025-03-18T21:37:28.271" v="1001" actId="478"/>
          <ac:spMkLst>
            <pc:docMk/>
            <pc:sldMk cId="2217423982" sldId="339"/>
            <ac:spMk id="2" creationId="{E25DF2FE-6B1F-10C8-E3D8-C5868FD40148}"/>
          </ac:spMkLst>
        </pc:spChg>
        <pc:spChg chg="mod">
          <ac:chgData name="Caryn Klick" userId="5c6f1938-8bd2-447c-9067-6a03bdf87dc3" providerId="ADAL" clId="{C42F8A99-FD29-48DC-803D-90C69B3BAF17}" dt="2025-03-18T21:36:31.085" v="999" actId="20577"/>
          <ac:spMkLst>
            <pc:docMk/>
            <pc:sldMk cId="2217423982" sldId="339"/>
            <ac:spMk id="11" creationId="{B527986E-1B6F-5FEE-8C5B-C2F2BCCE105B}"/>
          </ac:spMkLst>
        </pc:spChg>
        <pc:picChg chg="del">
          <ac:chgData name="Caryn Klick" userId="5c6f1938-8bd2-447c-9067-6a03bdf87dc3" providerId="ADAL" clId="{C42F8A99-FD29-48DC-803D-90C69B3BAF17}" dt="2025-03-18T21:37:23.512" v="1000" actId="478"/>
          <ac:picMkLst>
            <pc:docMk/>
            <pc:sldMk cId="2217423982" sldId="339"/>
            <ac:picMk id="3" creationId="{06F240D3-5FB3-6EDF-7144-858D1C2E4E2B}"/>
          </ac:picMkLst>
        </pc:picChg>
        <pc:picChg chg="add mod">
          <ac:chgData name="Caryn Klick" userId="5c6f1938-8bd2-447c-9067-6a03bdf87dc3" providerId="ADAL" clId="{C42F8A99-FD29-48DC-803D-90C69B3BAF17}" dt="2025-03-18T21:37:36.062" v="1005" actId="1076"/>
          <ac:picMkLst>
            <pc:docMk/>
            <pc:sldMk cId="2217423982" sldId="339"/>
            <ac:picMk id="6" creationId="{398DA499-83C0-C4F2-8014-DD756CEFAF99}"/>
          </ac:picMkLst>
        </pc:picChg>
      </pc:sldChg>
      <pc:sldChg chg="delSp modSp add mod">
        <pc:chgData name="Caryn Klick" userId="5c6f1938-8bd2-447c-9067-6a03bdf87dc3" providerId="ADAL" clId="{C42F8A99-FD29-48DC-803D-90C69B3BAF17}" dt="2025-03-18T21:38:12.535" v="1037" actId="14100"/>
        <pc:sldMkLst>
          <pc:docMk/>
          <pc:sldMk cId="3382018598" sldId="340"/>
        </pc:sldMkLst>
        <pc:spChg chg="mod">
          <ac:chgData name="Caryn Klick" userId="5c6f1938-8bd2-447c-9067-6a03bdf87dc3" providerId="ADAL" clId="{C42F8A99-FD29-48DC-803D-90C69B3BAF17}" dt="2025-03-18T21:38:12.535" v="1037" actId="14100"/>
          <ac:spMkLst>
            <pc:docMk/>
            <pc:sldMk cId="3382018598" sldId="340"/>
            <ac:spMk id="7" creationId="{48955D67-FD26-1170-0809-A36E5E304171}"/>
          </ac:spMkLst>
        </pc:spChg>
        <pc:spChg chg="mod">
          <ac:chgData name="Caryn Klick" userId="5c6f1938-8bd2-447c-9067-6a03bdf87dc3" providerId="ADAL" clId="{C42F8A99-FD29-48DC-803D-90C69B3BAF17}" dt="2025-03-18T21:37:50.047" v="1030" actId="20577"/>
          <ac:spMkLst>
            <pc:docMk/>
            <pc:sldMk cId="3382018598" sldId="340"/>
            <ac:spMk id="8" creationId="{5DCBE24B-24DE-5771-80F5-055B4BE9C392}"/>
          </ac:spMkLst>
        </pc:spChg>
        <pc:picChg chg="del">
          <ac:chgData name="Caryn Klick" userId="5c6f1938-8bd2-447c-9067-6a03bdf87dc3" providerId="ADAL" clId="{C42F8A99-FD29-48DC-803D-90C69B3BAF17}" dt="2025-03-18T21:37:52.239" v="1031" actId="478"/>
          <ac:picMkLst>
            <pc:docMk/>
            <pc:sldMk cId="3382018598" sldId="340"/>
            <ac:picMk id="6" creationId="{F0649488-EEDF-2CCA-5BDD-A020941CA4C9}"/>
          </ac:picMkLst>
        </pc:picChg>
      </pc:sldChg>
      <pc:sldChg chg="addSp delSp modSp add mod">
        <pc:chgData name="Caryn Klick" userId="5c6f1938-8bd2-447c-9067-6a03bdf87dc3" providerId="ADAL" clId="{C42F8A99-FD29-48DC-803D-90C69B3BAF17}" dt="2025-03-18T21:39:25.975" v="1070" actId="1076"/>
        <pc:sldMkLst>
          <pc:docMk/>
          <pc:sldMk cId="3670637027" sldId="341"/>
        </pc:sldMkLst>
        <pc:spChg chg="mod">
          <ac:chgData name="Caryn Klick" userId="5c6f1938-8bd2-447c-9067-6a03bdf87dc3" providerId="ADAL" clId="{C42F8A99-FD29-48DC-803D-90C69B3BAF17}" dt="2025-03-18T21:38:23.751" v="1063" actId="20577"/>
          <ac:spMkLst>
            <pc:docMk/>
            <pc:sldMk cId="3670637027" sldId="341"/>
            <ac:spMk id="5" creationId="{70F0D0B6-47C6-B57E-86EE-A5FC890885D4}"/>
          </ac:spMkLst>
        </pc:spChg>
        <pc:spChg chg="del">
          <ac:chgData name="Caryn Klick" userId="5c6f1938-8bd2-447c-9067-6a03bdf87dc3" providerId="ADAL" clId="{C42F8A99-FD29-48DC-803D-90C69B3BAF17}" dt="2025-03-18T21:39:17.386" v="1066" actId="478"/>
          <ac:spMkLst>
            <pc:docMk/>
            <pc:sldMk cId="3670637027" sldId="341"/>
            <ac:spMk id="6" creationId="{677713B6-D694-A6B7-B47B-8433E1F652D9}"/>
          </ac:spMkLst>
        </pc:spChg>
        <pc:picChg chg="del">
          <ac:chgData name="Caryn Klick" userId="5c6f1938-8bd2-447c-9067-6a03bdf87dc3" providerId="ADAL" clId="{C42F8A99-FD29-48DC-803D-90C69B3BAF17}" dt="2025-03-18T21:38:25.307" v="1064" actId="478"/>
          <ac:picMkLst>
            <pc:docMk/>
            <pc:sldMk cId="3670637027" sldId="341"/>
            <ac:picMk id="9" creationId="{BE375466-0342-F5D0-9376-165863DD6EEA}"/>
          </ac:picMkLst>
        </pc:picChg>
        <pc:picChg chg="add mod">
          <ac:chgData name="Caryn Klick" userId="5c6f1938-8bd2-447c-9067-6a03bdf87dc3" providerId="ADAL" clId="{C42F8A99-FD29-48DC-803D-90C69B3BAF17}" dt="2025-03-18T21:39:25.975" v="1070" actId="1076"/>
          <ac:picMkLst>
            <pc:docMk/>
            <pc:sldMk cId="3670637027" sldId="341"/>
            <ac:picMk id="11" creationId="{F10E8BC2-2B9D-1C15-BBE5-593BC98FFD9B}"/>
          </ac:picMkLst>
        </pc:picChg>
      </pc:sldChg>
      <pc:sldChg chg="delSp modSp add mod">
        <pc:chgData name="Caryn Klick" userId="5c6f1938-8bd2-447c-9067-6a03bdf87dc3" providerId="ADAL" clId="{C42F8A99-FD29-48DC-803D-90C69B3BAF17}" dt="2025-03-19T13:30:36.142" v="1113" actId="207"/>
        <pc:sldMkLst>
          <pc:docMk/>
          <pc:sldMk cId="1400644822" sldId="342"/>
        </pc:sldMkLst>
        <pc:spChg chg="mod">
          <ac:chgData name="Caryn Klick" userId="5c6f1938-8bd2-447c-9067-6a03bdf87dc3" providerId="ADAL" clId="{C42F8A99-FD29-48DC-803D-90C69B3BAF17}" dt="2025-03-19T13:30:36.142" v="1113" actId="207"/>
          <ac:spMkLst>
            <pc:docMk/>
            <pc:sldMk cId="1400644822" sldId="342"/>
            <ac:spMk id="2" creationId="{F933DBA4-18FA-1511-95B6-5DEB93908BF5}"/>
          </ac:spMkLst>
        </pc:spChg>
        <pc:spChg chg="mod">
          <ac:chgData name="Caryn Klick" userId="5c6f1938-8bd2-447c-9067-6a03bdf87dc3" providerId="ADAL" clId="{C42F8A99-FD29-48DC-803D-90C69B3BAF17}" dt="2025-03-19T13:30:13.561" v="1105" actId="20577"/>
          <ac:spMkLst>
            <pc:docMk/>
            <pc:sldMk cId="1400644822" sldId="342"/>
            <ac:spMk id="11" creationId="{6FB7AAE1-2C8C-9906-01DB-B989DD35E11C}"/>
          </ac:spMkLst>
        </pc:spChg>
        <pc:picChg chg="del">
          <ac:chgData name="Caryn Klick" userId="5c6f1938-8bd2-447c-9067-6a03bdf87dc3" providerId="ADAL" clId="{C42F8A99-FD29-48DC-803D-90C69B3BAF17}" dt="2025-03-19T13:30:20.384" v="1107" actId="478"/>
          <ac:picMkLst>
            <pc:docMk/>
            <pc:sldMk cId="1400644822" sldId="342"/>
            <ac:picMk id="6" creationId="{8D398FD8-8BDA-68AF-E16D-9F8C1DA60FCC}"/>
          </ac:picMkLst>
        </pc:picChg>
      </pc:sldChg>
      <pc:sldChg chg="addSp delSp modSp add mod">
        <pc:chgData name="Caryn Klick" userId="5c6f1938-8bd2-447c-9067-6a03bdf87dc3" providerId="ADAL" clId="{C42F8A99-FD29-48DC-803D-90C69B3BAF17}" dt="2025-03-19T13:32:53.119" v="1156" actId="1076"/>
        <pc:sldMkLst>
          <pc:docMk/>
          <pc:sldMk cId="2054998735" sldId="343"/>
        </pc:sldMkLst>
        <pc:spChg chg="mod">
          <ac:chgData name="Caryn Klick" userId="5c6f1938-8bd2-447c-9067-6a03bdf87dc3" providerId="ADAL" clId="{C42F8A99-FD29-48DC-803D-90C69B3BAF17}" dt="2025-03-19T13:30:54.305" v="1151" actId="20577"/>
          <ac:spMkLst>
            <pc:docMk/>
            <pc:sldMk cId="2054998735" sldId="343"/>
            <ac:spMk id="7" creationId="{0F2483E7-5FF1-7238-8CD1-7060CF539C2B}"/>
          </ac:spMkLst>
        </pc:spChg>
        <pc:spChg chg="del">
          <ac:chgData name="Caryn Klick" userId="5c6f1938-8bd2-447c-9067-6a03bdf87dc3" providerId="ADAL" clId="{C42F8A99-FD29-48DC-803D-90C69B3BAF17}" dt="2025-03-19T13:30:59.287" v="1152" actId="478"/>
          <ac:spMkLst>
            <pc:docMk/>
            <pc:sldMk cId="2054998735" sldId="343"/>
            <ac:spMk id="8" creationId="{5477E6AC-11C4-DD91-55B3-EF2E6C24FD95}"/>
          </ac:spMkLst>
        </pc:spChg>
        <pc:picChg chg="add mod">
          <ac:chgData name="Caryn Klick" userId="5c6f1938-8bd2-447c-9067-6a03bdf87dc3" providerId="ADAL" clId="{C42F8A99-FD29-48DC-803D-90C69B3BAF17}" dt="2025-03-19T13:32:53.119" v="1156" actId="1076"/>
          <ac:picMkLst>
            <pc:docMk/>
            <pc:sldMk cId="2054998735" sldId="343"/>
            <ac:picMk id="10" creationId="{A4CCA911-E57A-CF78-1AF8-F9A7D7411A16}"/>
          </ac:picMkLst>
        </pc:picChg>
      </pc:sldChg>
      <pc:sldChg chg="addSp delSp modSp add mod setBg">
        <pc:chgData name="Caryn Klick" userId="5c6f1938-8bd2-447c-9067-6a03bdf87dc3" providerId="ADAL" clId="{C42F8A99-FD29-48DC-803D-90C69B3BAF17}" dt="2025-03-19T13:34:39.069" v="1221" actId="12"/>
        <pc:sldMkLst>
          <pc:docMk/>
          <pc:sldMk cId="1427506528" sldId="344"/>
        </pc:sldMkLst>
        <pc:spChg chg="mod">
          <ac:chgData name="Caryn Klick" userId="5c6f1938-8bd2-447c-9067-6a03bdf87dc3" providerId="ADAL" clId="{C42F8A99-FD29-48DC-803D-90C69B3BAF17}" dt="2025-03-19T13:33:19.616" v="1203" actId="20577"/>
          <ac:spMkLst>
            <pc:docMk/>
            <pc:sldMk cId="1427506528" sldId="344"/>
            <ac:spMk id="5" creationId="{CB92FFB8-FB73-67DB-C851-B7C3CB8BF640}"/>
          </ac:spMkLst>
        </pc:spChg>
        <pc:spChg chg="add mod">
          <ac:chgData name="Caryn Klick" userId="5c6f1938-8bd2-447c-9067-6a03bdf87dc3" providerId="ADAL" clId="{C42F8A99-FD29-48DC-803D-90C69B3BAF17}" dt="2025-03-19T13:34:39.069" v="1221" actId="12"/>
          <ac:spMkLst>
            <pc:docMk/>
            <pc:sldMk cId="1427506528" sldId="344"/>
            <ac:spMk id="10" creationId="{2750A7ED-E449-4805-A1D8-08E50B5F7D81}"/>
          </ac:spMkLst>
        </pc:spChg>
        <pc:picChg chg="del">
          <ac:chgData name="Caryn Klick" userId="5c6f1938-8bd2-447c-9067-6a03bdf87dc3" providerId="ADAL" clId="{C42F8A99-FD29-48DC-803D-90C69B3BAF17}" dt="2025-03-19T13:33:21.550" v="1204" actId="478"/>
          <ac:picMkLst>
            <pc:docMk/>
            <pc:sldMk cId="1427506528" sldId="344"/>
            <ac:picMk id="9" creationId="{54D15FB1-958A-25AD-06CA-0B85E245C978}"/>
          </ac:picMkLst>
        </pc:picChg>
      </pc:sldChg>
      <pc:sldChg chg="delSp modSp add mod setBg">
        <pc:chgData name="Caryn Klick" userId="5c6f1938-8bd2-447c-9067-6a03bdf87dc3" providerId="ADAL" clId="{C42F8A99-FD29-48DC-803D-90C69B3BAF17}" dt="2025-03-19T13:35:48.412" v="1273" actId="207"/>
        <pc:sldMkLst>
          <pc:docMk/>
          <pc:sldMk cId="435901465" sldId="345"/>
        </pc:sldMkLst>
        <pc:spChg chg="mod">
          <ac:chgData name="Caryn Klick" userId="5c6f1938-8bd2-447c-9067-6a03bdf87dc3" providerId="ADAL" clId="{C42F8A99-FD29-48DC-803D-90C69B3BAF17}" dt="2025-03-19T13:35:48.412" v="1273" actId="207"/>
          <ac:spMkLst>
            <pc:docMk/>
            <pc:sldMk cId="435901465" sldId="345"/>
            <ac:spMk id="2" creationId="{F325EAD8-BB78-ED3D-8669-BD1864325861}"/>
          </ac:spMkLst>
        </pc:spChg>
        <pc:spChg chg="mod">
          <ac:chgData name="Caryn Klick" userId="5c6f1938-8bd2-447c-9067-6a03bdf87dc3" providerId="ADAL" clId="{C42F8A99-FD29-48DC-803D-90C69B3BAF17}" dt="2025-03-19T13:35:06.878" v="1260" actId="20577"/>
          <ac:spMkLst>
            <pc:docMk/>
            <pc:sldMk cId="435901465" sldId="345"/>
            <ac:spMk id="11" creationId="{9A4C53DE-E0EF-1EF2-0C72-47D41D4CAE38}"/>
          </ac:spMkLst>
        </pc:spChg>
        <pc:picChg chg="del">
          <ac:chgData name="Caryn Klick" userId="5c6f1938-8bd2-447c-9067-6a03bdf87dc3" providerId="ADAL" clId="{C42F8A99-FD29-48DC-803D-90C69B3BAF17}" dt="2025-03-19T13:35:08.816" v="1261" actId="478"/>
          <ac:picMkLst>
            <pc:docMk/>
            <pc:sldMk cId="435901465" sldId="345"/>
            <ac:picMk id="3" creationId="{C0D04AD7-5F95-E7ED-4088-20410BC09EB6}"/>
          </ac:picMkLst>
        </pc:picChg>
      </pc:sldChg>
      <pc:sldChg chg="addSp delSp modSp add mod setBg">
        <pc:chgData name="Caryn Klick" userId="5c6f1938-8bd2-447c-9067-6a03bdf87dc3" providerId="ADAL" clId="{C42F8A99-FD29-48DC-803D-90C69B3BAF17}" dt="2025-03-19T13:36:54.441" v="1289" actId="1076"/>
        <pc:sldMkLst>
          <pc:docMk/>
          <pc:sldMk cId="669040384" sldId="346"/>
        </pc:sldMkLst>
        <pc:spChg chg="del">
          <ac:chgData name="Caryn Klick" userId="5c6f1938-8bd2-447c-9067-6a03bdf87dc3" providerId="ADAL" clId="{C42F8A99-FD29-48DC-803D-90C69B3BAF17}" dt="2025-03-19T13:36:03.311" v="1286" actId="478"/>
          <ac:spMkLst>
            <pc:docMk/>
            <pc:sldMk cId="669040384" sldId="346"/>
            <ac:spMk id="7" creationId="{A83419AA-0D4B-395C-8A3E-45A216EB5F01}"/>
          </ac:spMkLst>
        </pc:spChg>
        <pc:spChg chg="mod">
          <ac:chgData name="Caryn Klick" userId="5c6f1938-8bd2-447c-9067-6a03bdf87dc3" providerId="ADAL" clId="{C42F8A99-FD29-48DC-803D-90C69B3BAF17}" dt="2025-03-19T13:36:00.191" v="1284" actId="20577"/>
          <ac:spMkLst>
            <pc:docMk/>
            <pc:sldMk cId="669040384" sldId="346"/>
            <ac:spMk id="8" creationId="{45859E57-FC1B-6DEE-6925-C90D27F80BF3}"/>
          </ac:spMkLst>
        </pc:spChg>
        <pc:picChg chg="del">
          <ac:chgData name="Caryn Klick" userId="5c6f1938-8bd2-447c-9067-6a03bdf87dc3" providerId="ADAL" clId="{C42F8A99-FD29-48DC-803D-90C69B3BAF17}" dt="2025-03-19T13:36:01.815" v="1285" actId="478"/>
          <ac:picMkLst>
            <pc:docMk/>
            <pc:sldMk cId="669040384" sldId="346"/>
            <ac:picMk id="6" creationId="{A013A85D-F29A-A321-B685-F31B07FE0510}"/>
          </ac:picMkLst>
        </pc:picChg>
        <pc:picChg chg="add mod">
          <ac:chgData name="Caryn Klick" userId="5c6f1938-8bd2-447c-9067-6a03bdf87dc3" providerId="ADAL" clId="{C42F8A99-FD29-48DC-803D-90C69B3BAF17}" dt="2025-03-19T13:36:54.441" v="1289" actId="1076"/>
          <ac:picMkLst>
            <pc:docMk/>
            <pc:sldMk cId="669040384" sldId="346"/>
            <ac:picMk id="10" creationId="{8EDB02A6-BE18-57A0-4524-72A0D8B71BF0}"/>
          </ac:picMkLst>
        </pc:picChg>
      </pc:sldChg>
      <pc:sldChg chg="delSp modSp add mod">
        <pc:chgData name="Caryn Klick" userId="5c6f1938-8bd2-447c-9067-6a03bdf87dc3" providerId="ADAL" clId="{C42F8A99-FD29-48DC-803D-90C69B3BAF17}" dt="2025-03-19T13:38:43.411" v="1373" actId="12"/>
        <pc:sldMkLst>
          <pc:docMk/>
          <pc:sldMk cId="2596664055" sldId="347"/>
        </pc:sldMkLst>
        <pc:spChg chg="mod">
          <ac:chgData name="Caryn Klick" userId="5c6f1938-8bd2-447c-9067-6a03bdf87dc3" providerId="ADAL" clId="{C42F8A99-FD29-48DC-803D-90C69B3BAF17}" dt="2025-03-19T13:37:16.710" v="1342" actId="20577"/>
          <ac:spMkLst>
            <pc:docMk/>
            <pc:sldMk cId="2596664055" sldId="347"/>
            <ac:spMk id="5" creationId="{0AC771DA-D593-2173-317A-DF0DC64F3ABD}"/>
          </ac:spMkLst>
        </pc:spChg>
        <pc:spChg chg="mod">
          <ac:chgData name="Caryn Klick" userId="5c6f1938-8bd2-447c-9067-6a03bdf87dc3" providerId="ADAL" clId="{C42F8A99-FD29-48DC-803D-90C69B3BAF17}" dt="2025-03-19T13:38:43.411" v="1373" actId="12"/>
          <ac:spMkLst>
            <pc:docMk/>
            <pc:sldMk cId="2596664055" sldId="347"/>
            <ac:spMk id="6" creationId="{6F5566FE-2C12-EF9D-08B4-B244A3AE860C}"/>
          </ac:spMkLst>
        </pc:spChg>
        <pc:grpChg chg="mod">
          <ac:chgData name="Caryn Klick" userId="5c6f1938-8bd2-447c-9067-6a03bdf87dc3" providerId="ADAL" clId="{C42F8A99-FD29-48DC-803D-90C69B3BAF17}" dt="2025-03-19T13:37:24.422" v="1344" actId="14100"/>
          <ac:grpSpMkLst>
            <pc:docMk/>
            <pc:sldMk cId="2596664055" sldId="347"/>
            <ac:grpSpMk id="2" creationId="{3B36E69C-E3A2-2BDD-D777-D6785834A36B}"/>
          </ac:grpSpMkLst>
        </pc:grpChg>
        <pc:picChg chg="del">
          <ac:chgData name="Caryn Klick" userId="5c6f1938-8bd2-447c-9067-6a03bdf87dc3" providerId="ADAL" clId="{C42F8A99-FD29-48DC-803D-90C69B3BAF17}" dt="2025-03-19T13:37:18.597" v="1343" actId="478"/>
          <ac:picMkLst>
            <pc:docMk/>
            <pc:sldMk cId="2596664055" sldId="347"/>
            <ac:picMk id="9" creationId="{5D27E44C-CE0C-2358-F18A-6518080E2113}"/>
          </ac:picMkLst>
        </pc:picChg>
      </pc:sldChg>
      <pc:sldChg chg="modSp add del mod">
        <pc:chgData name="Caryn Klick" userId="5c6f1938-8bd2-447c-9067-6a03bdf87dc3" providerId="ADAL" clId="{C42F8A99-FD29-48DC-803D-90C69B3BAF17}" dt="2025-03-19T13:40:15.831" v="1400" actId="47"/>
        <pc:sldMkLst>
          <pc:docMk/>
          <pc:sldMk cId="3543398118" sldId="348"/>
        </pc:sldMkLst>
        <pc:spChg chg="mod">
          <ac:chgData name="Caryn Klick" userId="5c6f1938-8bd2-447c-9067-6a03bdf87dc3" providerId="ADAL" clId="{C42F8A99-FD29-48DC-803D-90C69B3BAF17}" dt="2025-03-19T13:39:49.091" v="1397" actId="20577"/>
          <ac:spMkLst>
            <pc:docMk/>
            <pc:sldMk cId="3543398118" sldId="348"/>
            <ac:spMk id="5" creationId="{C51C031E-CECC-A8EC-EE09-6AF2DAD903E1}"/>
          </ac:spMkLst>
        </pc:spChg>
      </pc:sldChg>
      <pc:sldChg chg="addSp delSp modSp add mod ord">
        <pc:chgData name="Caryn Klick" userId="5c6f1938-8bd2-447c-9067-6a03bdf87dc3" providerId="ADAL" clId="{C42F8A99-FD29-48DC-803D-90C69B3BAF17}" dt="2025-03-19T13:41:32.141" v="1418" actId="1076"/>
        <pc:sldMkLst>
          <pc:docMk/>
          <pc:sldMk cId="251087644" sldId="349"/>
        </pc:sldMkLst>
        <pc:spChg chg="del">
          <ac:chgData name="Caryn Klick" userId="5c6f1938-8bd2-447c-9067-6a03bdf87dc3" providerId="ADAL" clId="{C42F8A99-FD29-48DC-803D-90C69B3BAF17}" dt="2025-03-19T13:41:21" v="1412" actId="478"/>
          <ac:spMkLst>
            <pc:docMk/>
            <pc:sldMk cId="251087644" sldId="349"/>
            <ac:spMk id="2" creationId="{61DD9586-6194-BEB4-3D9C-CF0A6F10F7C0}"/>
          </ac:spMkLst>
        </pc:spChg>
        <pc:spChg chg="mod">
          <ac:chgData name="Caryn Klick" userId="5c6f1938-8bd2-447c-9067-6a03bdf87dc3" providerId="ADAL" clId="{C42F8A99-FD29-48DC-803D-90C69B3BAF17}" dt="2025-03-19T13:40:24.453" v="1410" actId="20577"/>
          <ac:spMkLst>
            <pc:docMk/>
            <pc:sldMk cId="251087644" sldId="349"/>
            <ac:spMk id="11" creationId="{2BA36D87-8126-690C-622D-34D5A3753D4D}"/>
          </ac:spMkLst>
        </pc:spChg>
        <pc:picChg chg="del">
          <ac:chgData name="Caryn Klick" userId="5c6f1938-8bd2-447c-9067-6a03bdf87dc3" providerId="ADAL" clId="{C42F8A99-FD29-48DC-803D-90C69B3BAF17}" dt="2025-03-19T13:40:26.640" v="1411" actId="478"/>
          <ac:picMkLst>
            <pc:docMk/>
            <pc:sldMk cId="251087644" sldId="349"/>
            <ac:picMk id="5" creationId="{C4261C0F-FFF0-302C-8A8F-2E035AB19CEB}"/>
          </ac:picMkLst>
        </pc:picChg>
        <pc:picChg chg="add mod">
          <ac:chgData name="Caryn Klick" userId="5c6f1938-8bd2-447c-9067-6a03bdf87dc3" providerId="ADAL" clId="{C42F8A99-FD29-48DC-803D-90C69B3BAF17}" dt="2025-03-19T13:41:32.141" v="1418" actId="1076"/>
          <ac:picMkLst>
            <pc:docMk/>
            <pc:sldMk cId="251087644" sldId="349"/>
            <ac:picMk id="6" creationId="{61582953-FEF1-9B1B-B3C6-7AF687058C5D}"/>
          </ac:picMkLst>
        </pc:picChg>
      </pc:sldChg>
      <pc:sldChg chg="add del">
        <pc:chgData name="Caryn Klick" userId="5c6f1938-8bd2-447c-9067-6a03bdf87dc3" providerId="ADAL" clId="{C42F8A99-FD29-48DC-803D-90C69B3BAF17}" dt="2025-03-19T13:40:15.831" v="1400" actId="47"/>
        <pc:sldMkLst>
          <pc:docMk/>
          <pc:sldMk cId="3508667847" sldId="350"/>
        </pc:sldMkLst>
      </pc:sldChg>
      <pc:sldChg chg="add del">
        <pc:chgData name="Caryn Klick" userId="5c6f1938-8bd2-447c-9067-6a03bdf87dc3" providerId="ADAL" clId="{C42F8A99-FD29-48DC-803D-90C69B3BAF17}" dt="2025-03-19T13:40:15.831" v="1400" actId="47"/>
        <pc:sldMkLst>
          <pc:docMk/>
          <pc:sldMk cId="2925558811" sldId="351"/>
        </pc:sldMkLst>
      </pc:sldChg>
      <pc:sldChg chg="add del">
        <pc:chgData name="Caryn Klick" userId="5c6f1938-8bd2-447c-9067-6a03bdf87dc3" providerId="ADAL" clId="{C42F8A99-FD29-48DC-803D-90C69B3BAF17}" dt="2025-03-19T13:40:15.831" v="1400" actId="47"/>
        <pc:sldMkLst>
          <pc:docMk/>
          <pc:sldMk cId="3701488994" sldId="352"/>
        </pc:sldMkLst>
      </pc:sldChg>
      <pc:sldChg chg="add del">
        <pc:chgData name="Caryn Klick" userId="5c6f1938-8bd2-447c-9067-6a03bdf87dc3" providerId="ADAL" clId="{C42F8A99-FD29-48DC-803D-90C69B3BAF17}" dt="2025-03-19T13:40:15.831" v="1400" actId="47"/>
        <pc:sldMkLst>
          <pc:docMk/>
          <pc:sldMk cId="3412770204" sldId="353"/>
        </pc:sldMkLst>
      </pc:sldChg>
      <pc:sldChg chg="add del">
        <pc:chgData name="Caryn Klick" userId="5c6f1938-8bd2-447c-9067-6a03bdf87dc3" providerId="ADAL" clId="{C42F8A99-FD29-48DC-803D-90C69B3BAF17}" dt="2025-03-19T13:40:15.831" v="1400" actId="47"/>
        <pc:sldMkLst>
          <pc:docMk/>
          <pc:sldMk cId="3220585264" sldId="354"/>
        </pc:sldMkLst>
      </pc:sldChg>
      <pc:sldChg chg="add del setBg">
        <pc:chgData name="Caryn Klick" userId="5c6f1938-8bd2-447c-9067-6a03bdf87dc3" providerId="ADAL" clId="{C42F8A99-FD29-48DC-803D-90C69B3BAF17}" dt="2025-03-19T13:40:15.831" v="1400" actId="47"/>
        <pc:sldMkLst>
          <pc:docMk/>
          <pc:sldMk cId="1038910420" sldId="355"/>
        </pc:sldMkLst>
      </pc:sldChg>
      <pc:sldChg chg="add del setBg">
        <pc:chgData name="Caryn Klick" userId="5c6f1938-8bd2-447c-9067-6a03bdf87dc3" providerId="ADAL" clId="{C42F8A99-FD29-48DC-803D-90C69B3BAF17}" dt="2025-03-19T13:40:15.831" v="1400" actId="47"/>
        <pc:sldMkLst>
          <pc:docMk/>
          <pc:sldMk cId="3491690312" sldId="356"/>
        </pc:sldMkLst>
      </pc:sldChg>
      <pc:sldChg chg="add del setBg">
        <pc:chgData name="Caryn Klick" userId="5c6f1938-8bd2-447c-9067-6a03bdf87dc3" providerId="ADAL" clId="{C42F8A99-FD29-48DC-803D-90C69B3BAF17}" dt="2025-03-19T13:40:15.831" v="1400" actId="47"/>
        <pc:sldMkLst>
          <pc:docMk/>
          <pc:sldMk cId="404186612" sldId="357"/>
        </pc:sldMkLst>
      </pc:sldChg>
      <pc:sldChg chg="add del">
        <pc:chgData name="Caryn Klick" userId="5c6f1938-8bd2-447c-9067-6a03bdf87dc3" providerId="ADAL" clId="{C42F8A99-FD29-48DC-803D-90C69B3BAF17}" dt="2025-03-19T13:40:15.831" v="1400" actId="47"/>
        <pc:sldMkLst>
          <pc:docMk/>
          <pc:sldMk cId="3571801843" sldId="358"/>
        </pc:sldMkLst>
      </pc:sldChg>
      <pc:sldChg chg="add del">
        <pc:chgData name="Caryn Klick" userId="5c6f1938-8bd2-447c-9067-6a03bdf87dc3" providerId="ADAL" clId="{C42F8A99-FD29-48DC-803D-90C69B3BAF17}" dt="2025-03-19T13:40:15.831" v="1400" actId="47"/>
        <pc:sldMkLst>
          <pc:docMk/>
          <pc:sldMk cId="4107909596" sldId="359"/>
        </pc:sldMkLst>
      </pc:sldChg>
      <pc:sldChg chg="add del">
        <pc:chgData name="Caryn Klick" userId="5c6f1938-8bd2-447c-9067-6a03bdf87dc3" providerId="ADAL" clId="{C42F8A99-FD29-48DC-803D-90C69B3BAF17}" dt="2025-03-19T13:40:15.831" v="1400" actId="47"/>
        <pc:sldMkLst>
          <pc:docMk/>
          <pc:sldMk cId="1502594934" sldId="360"/>
        </pc:sldMkLst>
      </pc:sldChg>
      <pc:sldChg chg="add del">
        <pc:chgData name="Caryn Klick" userId="5c6f1938-8bd2-447c-9067-6a03bdf87dc3" providerId="ADAL" clId="{C42F8A99-FD29-48DC-803D-90C69B3BAF17}" dt="2025-03-19T13:40:15.831" v="1400" actId="47"/>
        <pc:sldMkLst>
          <pc:docMk/>
          <pc:sldMk cId="2058692953" sldId="361"/>
        </pc:sldMkLst>
      </pc:sldChg>
      <pc:sldChg chg="add del">
        <pc:chgData name="Caryn Klick" userId="5c6f1938-8bd2-447c-9067-6a03bdf87dc3" providerId="ADAL" clId="{C42F8A99-FD29-48DC-803D-90C69B3BAF17}" dt="2025-03-19T13:40:15.831" v="1400" actId="47"/>
        <pc:sldMkLst>
          <pc:docMk/>
          <pc:sldMk cId="703799716" sldId="362"/>
        </pc:sldMkLst>
      </pc:sldChg>
      <pc:sldChg chg="add del">
        <pc:chgData name="Caryn Klick" userId="5c6f1938-8bd2-447c-9067-6a03bdf87dc3" providerId="ADAL" clId="{C42F8A99-FD29-48DC-803D-90C69B3BAF17}" dt="2025-03-19T13:40:15.831" v="1400" actId="47"/>
        <pc:sldMkLst>
          <pc:docMk/>
          <pc:sldMk cId="1989836354" sldId="363"/>
        </pc:sldMkLst>
      </pc:sldChg>
      <pc:sldChg chg="add del">
        <pc:chgData name="Caryn Klick" userId="5c6f1938-8bd2-447c-9067-6a03bdf87dc3" providerId="ADAL" clId="{C42F8A99-FD29-48DC-803D-90C69B3BAF17}" dt="2025-03-19T13:40:15.831" v="1400" actId="47"/>
        <pc:sldMkLst>
          <pc:docMk/>
          <pc:sldMk cId="2784764813" sldId="364"/>
        </pc:sldMkLst>
      </pc:sldChg>
      <pc:sldChg chg="modSp add mod">
        <pc:chgData name="Caryn Klick" userId="5c6f1938-8bd2-447c-9067-6a03bdf87dc3" providerId="ADAL" clId="{C42F8A99-FD29-48DC-803D-90C69B3BAF17}" dt="2025-03-18T21:33:29.779" v="877" actId="113"/>
        <pc:sldMkLst>
          <pc:docMk/>
          <pc:sldMk cId="1582827595" sldId="365"/>
        </pc:sldMkLst>
        <pc:spChg chg="mod">
          <ac:chgData name="Caryn Klick" userId="5c6f1938-8bd2-447c-9067-6a03bdf87dc3" providerId="ADAL" clId="{C42F8A99-FD29-48DC-803D-90C69B3BAF17}" dt="2025-03-18T21:33:29.779" v="877" actId="113"/>
          <ac:spMkLst>
            <pc:docMk/>
            <pc:sldMk cId="1582827595" sldId="365"/>
            <ac:spMk id="7" creationId="{1C146A96-1B08-B509-28E9-D6CE616C36F9}"/>
          </ac:spMkLst>
        </pc:spChg>
      </pc:sldChg>
      <pc:sldChg chg="modSp add mod">
        <pc:chgData name="Caryn Klick" userId="5c6f1938-8bd2-447c-9067-6a03bdf87dc3" providerId="ADAL" clId="{C42F8A99-FD29-48DC-803D-90C69B3BAF17}" dt="2025-03-18T21:33:47.592" v="882" actId="207"/>
        <pc:sldMkLst>
          <pc:docMk/>
          <pc:sldMk cId="2042883200" sldId="366"/>
        </pc:sldMkLst>
        <pc:spChg chg="mod">
          <ac:chgData name="Caryn Klick" userId="5c6f1938-8bd2-447c-9067-6a03bdf87dc3" providerId="ADAL" clId="{C42F8A99-FD29-48DC-803D-90C69B3BAF17}" dt="2025-03-18T21:33:47.592" v="882" actId="207"/>
          <ac:spMkLst>
            <pc:docMk/>
            <pc:sldMk cId="2042883200" sldId="366"/>
            <ac:spMk id="7" creationId="{73C1733E-898A-8BB3-FED3-431F29033D3A}"/>
          </ac:spMkLst>
        </pc:spChg>
      </pc:sldChg>
      <pc:sldChg chg="modSp add mod">
        <pc:chgData name="Caryn Klick" userId="5c6f1938-8bd2-447c-9067-6a03bdf87dc3" providerId="ADAL" clId="{C42F8A99-FD29-48DC-803D-90C69B3BAF17}" dt="2025-03-19T13:34:32.306" v="1218" actId="12"/>
        <pc:sldMkLst>
          <pc:docMk/>
          <pc:sldMk cId="4243407756" sldId="367"/>
        </pc:sldMkLst>
        <pc:spChg chg="mod">
          <ac:chgData name="Caryn Klick" userId="5c6f1938-8bd2-447c-9067-6a03bdf87dc3" providerId="ADAL" clId="{C42F8A99-FD29-48DC-803D-90C69B3BAF17}" dt="2025-03-19T13:34:32.306" v="1218" actId="12"/>
          <ac:spMkLst>
            <pc:docMk/>
            <pc:sldMk cId="4243407756" sldId="367"/>
            <ac:spMk id="10" creationId="{5FFED808-E454-8F7C-9E7E-7F903928324D}"/>
          </ac:spMkLst>
        </pc:spChg>
      </pc:sldChg>
      <pc:sldChg chg="modSp add mod">
        <pc:chgData name="Caryn Klick" userId="5c6f1938-8bd2-447c-9067-6a03bdf87dc3" providerId="ADAL" clId="{C42F8A99-FD29-48DC-803D-90C69B3BAF17}" dt="2025-03-19T13:39:35.389" v="1387" actId="207"/>
        <pc:sldMkLst>
          <pc:docMk/>
          <pc:sldMk cId="4047906761" sldId="368"/>
        </pc:sldMkLst>
        <pc:spChg chg="mod">
          <ac:chgData name="Caryn Klick" userId="5c6f1938-8bd2-447c-9067-6a03bdf87dc3" providerId="ADAL" clId="{C42F8A99-FD29-48DC-803D-90C69B3BAF17}" dt="2025-03-19T13:39:35.389" v="1387" actId="207"/>
          <ac:spMkLst>
            <pc:docMk/>
            <pc:sldMk cId="4047906761" sldId="368"/>
            <ac:spMk id="6" creationId="{9F8D146D-1D40-5B71-8574-518EDE8ED92B}"/>
          </ac:spMkLst>
        </pc:spChg>
      </pc:sldChg>
      <pc:sldMasterChg chg="modSp">
        <pc:chgData name="Caryn Klick" userId="5c6f1938-8bd2-447c-9067-6a03bdf87dc3" providerId="ADAL" clId="{C42F8A99-FD29-48DC-803D-90C69B3BAF17}" dt="2025-03-18T20:59:41.579" v="36" actId="207"/>
        <pc:sldMasterMkLst>
          <pc:docMk/>
          <pc:sldMasterMk cId="0" sldId="2147483648"/>
        </pc:sldMasterMkLst>
        <pc:spChg chg="mod">
          <ac:chgData name="Caryn Klick" userId="5c6f1938-8bd2-447c-9067-6a03bdf87dc3" providerId="ADAL" clId="{C42F8A99-FD29-48DC-803D-90C69B3BAF17}" dt="2025-03-18T20:54:55.175" v="7" actId="207"/>
          <ac:spMkLst>
            <pc:docMk/>
            <pc:sldMasterMk cId="0" sldId="2147483648"/>
            <ac:spMk id="2" creationId="{00000000-0000-0000-0000-000000000000}"/>
          </ac:spMkLst>
        </pc:spChg>
        <pc:spChg chg="mod">
          <ac:chgData name="Caryn Klick" userId="5c6f1938-8bd2-447c-9067-6a03bdf87dc3" providerId="ADAL" clId="{C42F8A99-FD29-48DC-803D-90C69B3BAF17}" dt="2025-03-18T20:59:41.579" v="36" actId="207"/>
          <ac:spMkLst>
            <pc:docMk/>
            <pc:sldMasterMk cId="0" sldId="2147483648"/>
            <ac:spMk id="3" creationId="{00000000-0000-0000-0000-000000000000}"/>
          </ac:spMkLst>
        </pc:sp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Impact" panose="020B0806030902050204" pitchFamily="34" charset="0"/>
              </a:defRPr>
            </a:lvl1pPr>
          </a:lstStyle>
          <a:p>
            <a:fld id="{1D8BD707-D9CF-40AE-B4C6-C98DA3205C09}" type="datetimeFigureOut">
              <a:rPr lang="en-US" smtClean="0"/>
              <a:pPr/>
              <a:t>3/18/2025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Impact" panose="020B080603090205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Impact" panose="020B0806030902050204" pitchFamily="34" charset="0"/>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rgbClr val="1547A2"/>
          </a:solidFill>
          <a:latin typeface="Impact" panose="020B080603090205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1547A2"/>
          </a:solidFill>
          <a:latin typeface="Quicksand" panose="020B0604020202020204" charset="0"/>
          <a:ea typeface="+mn-ea"/>
          <a:cs typeface="+mn-cs"/>
        </a:defRPr>
      </a:lvl1pPr>
      <a:lvl2pPr marL="742950" indent="-285750" algn="l" defTabSz="914400" rtl="0" eaLnBrk="1" latinLnBrk="0" hangingPunct="1">
        <a:spcBef>
          <a:spcPct val="20000"/>
        </a:spcBef>
        <a:buFont typeface="Arial" pitchFamily="34" charset="0"/>
        <a:buChar char="–"/>
        <a:defRPr sz="3200" kern="1200">
          <a:solidFill>
            <a:srgbClr val="1547A2"/>
          </a:solidFill>
          <a:latin typeface="Quicksand" panose="020B0604020202020204" charset="0"/>
          <a:ea typeface="+mn-ea"/>
          <a:cs typeface="+mn-cs"/>
        </a:defRPr>
      </a:lvl2pPr>
      <a:lvl3pPr marL="1143000" indent="-228600" algn="l" defTabSz="914400" rtl="0" eaLnBrk="1" latinLnBrk="0" hangingPunct="1">
        <a:spcBef>
          <a:spcPct val="20000"/>
        </a:spcBef>
        <a:buFont typeface="Arial" pitchFamily="34" charset="0"/>
        <a:buChar char="•"/>
        <a:defRPr sz="3200" kern="1200">
          <a:solidFill>
            <a:srgbClr val="1547A2"/>
          </a:solidFill>
          <a:latin typeface="Quicksand" panose="020B0604020202020204" charset="0"/>
          <a:ea typeface="+mn-ea"/>
          <a:cs typeface="+mn-cs"/>
        </a:defRPr>
      </a:lvl3pPr>
      <a:lvl4pPr marL="1600200" indent="-228600" algn="l" defTabSz="914400" rtl="0" eaLnBrk="1" latinLnBrk="0" hangingPunct="1">
        <a:spcBef>
          <a:spcPct val="20000"/>
        </a:spcBef>
        <a:buFont typeface="Arial" pitchFamily="34" charset="0"/>
        <a:buChar char="–"/>
        <a:defRPr sz="3200" kern="1200">
          <a:solidFill>
            <a:srgbClr val="1547A2"/>
          </a:solidFill>
          <a:latin typeface="Quicksand" panose="020B0604020202020204" charset="0"/>
          <a:ea typeface="+mn-ea"/>
          <a:cs typeface="+mn-cs"/>
        </a:defRPr>
      </a:lvl4pPr>
      <a:lvl5pPr marL="2057400" indent="-228600" algn="l" defTabSz="914400" rtl="0" eaLnBrk="1" latinLnBrk="0" hangingPunct="1">
        <a:spcBef>
          <a:spcPct val="20000"/>
        </a:spcBef>
        <a:buFont typeface="Arial" pitchFamily="34" charset="0"/>
        <a:buChar char="»"/>
        <a:defRPr sz="3200" kern="1200">
          <a:solidFill>
            <a:srgbClr val="1547A2"/>
          </a:solidFill>
          <a:latin typeface="Quicksand" panose="020B060402020202020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svg"/></Relationships>
</file>

<file path=ppt/slides/_rels/slide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a:off x="9158735" y="990600"/>
            <a:ext cx="8114971"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3" name="AutoShape 3"/>
          <p:cNvSpPr/>
          <p:nvPr/>
        </p:nvSpPr>
        <p:spPr>
          <a:xfrm>
            <a:off x="1043764" y="9296400"/>
            <a:ext cx="8114971"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4" name="Freeform 4"/>
          <p:cNvSpPr/>
          <p:nvPr/>
        </p:nvSpPr>
        <p:spPr>
          <a:xfrm>
            <a:off x="9618706" y="9037492"/>
            <a:ext cx="2968854" cy="441617"/>
          </a:xfrm>
          <a:custGeom>
            <a:avLst/>
            <a:gdLst/>
            <a:ahLst/>
            <a:cxnLst/>
            <a:rect l="l" t="t" r="r" b="b"/>
            <a:pathLst>
              <a:path w="2968854" h="441617">
                <a:moveTo>
                  <a:pt x="0" y="0"/>
                </a:moveTo>
                <a:lnTo>
                  <a:pt x="2968854" y="0"/>
                </a:lnTo>
                <a:lnTo>
                  <a:pt x="2968854" y="441616"/>
                </a:lnTo>
                <a:lnTo>
                  <a:pt x="0" y="441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5" name="Freeform 5"/>
          <p:cNvSpPr/>
          <p:nvPr/>
        </p:nvSpPr>
        <p:spPr>
          <a:xfrm>
            <a:off x="5646742" y="807892"/>
            <a:ext cx="2968854" cy="441617"/>
          </a:xfrm>
          <a:custGeom>
            <a:avLst/>
            <a:gdLst/>
            <a:ahLst/>
            <a:cxnLst/>
            <a:rect l="l" t="t" r="r" b="b"/>
            <a:pathLst>
              <a:path w="2968854" h="441617">
                <a:moveTo>
                  <a:pt x="0" y="0"/>
                </a:moveTo>
                <a:lnTo>
                  <a:pt x="2968854" y="0"/>
                </a:lnTo>
                <a:lnTo>
                  <a:pt x="2968854" y="441616"/>
                </a:lnTo>
                <a:lnTo>
                  <a:pt x="0" y="441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6" name="Freeform 6"/>
          <p:cNvSpPr/>
          <p:nvPr/>
        </p:nvSpPr>
        <p:spPr>
          <a:xfrm>
            <a:off x="9197205" y="2331837"/>
            <a:ext cx="5592492" cy="1466407"/>
          </a:xfrm>
          <a:custGeom>
            <a:avLst/>
            <a:gdLst/>
            <a:ahLst/>
            <a:cxnLst/>
            <a:rect l="l" t="t" r="r" b="b"/>
            <a:pathLst>
              <a:path w="5592492" h="1466407">
                <a:moveTo>
                  <a:pt x="0" y="0"/>
                </a:moveTo>
                <a:lnTo>
                  <a:pt x="5592492" y="0"/>
                </a:lnTo>
                <a:lnTo>
                  <a:pt x="5592492" y="1466406"/>
                </a:lnTo>
                <a:lnTo>
                  <a:pt x="0" y="1466406"/>
                </a:lnTo>
                <a:lnTo>
                  <a:pt x="0" y="0"/>
                </a:lnTo>
                <a:close/>
              </a:path>
            </a:pathLst>
          </a:custGeom>
          <a:blipFill>
            <a:blip r:embed="rId4"/>
            <a:stretch>
              <a:fillRect t="-57801" b="-60142"/>
            </a:stretch>
          </a:blipFill>
        </p:spPr>
        <p:txBody>
          <a:bodyPr/>
          <a:lstStyle/>
          <a:p>
            <a:endParaRPr lang="en-US" dirty="0">
              <a:latin typeface="Impact" panose="020B0806030902050204" pitchFamily="34" charset="0"/>
            </a:endParaRPr>
          </a:p>
        </p:txBody>
      </p:sp>
      <p:sp>
        <p:nvSpPr>
          <p:cNvPr id="7" name="TextBox 7"/>
          <p:cNvSpPr txBox="1"/>
          <p:nvPr/>
        </p:nvSpPr>
        <p:spPr>
          <a:xfrm>
            <a:off x="1082234" y="5027755"/>
            <a:ext cx="16229942" cy="2954655"/>
          </a:xfrm>
          <a:prstGeom prst="rect">
            <a:avLst/>
          </a:prstGeom>
        </p:spPr>
        <p:txBody>
          <a:bodyPr lIns="0" tIns="0" rIns="0" bIns="0" rtlCol="0" anchor="t">
            <a:spAutoFit/>
          </a:bodyPr>
          <a:lstStyle/>
          <a:p>
            <a:pPr marL="0" lvl="0" indent="0" algn="ctr">
              <a:spcBef>
                <a:spcPct val="0"/>
              </a:spcBef>
            </a:pPr>
            <a:r>
              <a:rPr lang="en-US" sz="9600" dirty="0">
                <a:solidFill>
                  <a:srgbClr val="1547A2"/>
                </a:solidFill>
                <a:latin typeface="Impact"/>
                <a:ea typeface="Impact"/>
                <a:cs typeface="Impact"/>
                <a:sym typeface="Impact"/>
              </a:rPr>
              <a:t>FMLA, ADA and the Pregnant Workers Fairness Act</a:t>
            </a:r>
            <a:endParaRPr lang="en-US" sz="6000" dirty="0">
              <a:solidFill>
                <a:srgbClr val="1547A2"/>
              </a:solidFill>
              <a:latin typeface="Impact"/>
              <a:ea typeface="Impact"/>
              <a:cs typeface="Impact"/>
              <a:sym typeface="Impact"/>
            </a:endParaRPr>
          </a:p>
        </p:txBody>
      </p:sp>
      <p:pic>
        <p:nvPicPr>
          <p:cNvPr id="1026" name="Picture 2" descr="Missouri Association of School Administrators">
            <a:extLst>
              <a:ext uri="{FF2B5EF4-FFF2-40B4-BE49-F238E27FC236}">
                <a16:creationId xmlns:a16="http://schemas.microsoft.com/office/drawing/2014/main" id="{4F9F6578-ADBA-F056-0F7B-28CED600E3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28" y="2281382"/>
            <a:ext cx="11049000" cy="1714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012D0-EAF0-A697-27F3-29F01D8C906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55B482E-76BA-0B63-7D3F-9900016F82C5}"/>
              </a:ext>
            </a:extLst>
          </p:cNvPr>
          <p:cNvGrpSpPr/>
          <p:nvPr/>
        </p:nvGrpSpPr>
        <p:grpSpPr>
          <a:xfrm>
            <a:off x="8763000" y="0"/>
            <a:ext cx="12690407" cy="10271151"/>
            <a:chOff x="0" y="0"/>
            <a:chExt cx="1104621" cy="2705159"/>
          </a:xfrm>
        </p:grpSpPr>
        <p:sp>
          <p:nvSpPr>
            <p:cNvPr id="3" name="Freeform 3">
              <a:extLst>
                <a:ext uri="{FF2B5EF4-FFF2-40B4-BE49-F238E27FC236}">
                  <a16:creationId xmlns:a16="http://schemas.microsoft.com/office/drawing/2014/main" id="{0D35E394-6BA3-A2AB-D192-3E670BFF1F6E}"/>
                </a:ext>
              </a:extLst>
            </p:cNvPr>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BFA6365D-2420-D0C8-EC90-58E2A28CA3AB}"/>
                </a:ext>
              </a:extLst>
            </p:cNvPr>
            <p:cNvSpPr txBox="1"/>
            <p:nvPr/>
          </p:nvSpPr>
          <p:spPr>
            <a:xfrm>
              <a:off x="0" y="-104775"/>
              <a:ext cx="1104621" cy="2809934"/>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Freeform 5">
            <a:extLst>
              <a:ext uri="{FF2B5EF4-FFF2-40B4-BE49-F238E27FC236}">
                <a16:creationId xmlns:a16="http://schemas.microsoft.com/office/drawing/2014/main" id="{D0D5BD4D-D063-9FDC-B87D-1819EB969124}"/>
              </a:ext>
            </a:extLst>
          </p:cNvPr>
          <p:cNvSpPr/>
          <p:nvPr/>
        </p:nvSpPr>
        <p:spPr>
          <a:xfrm>
            <a:off x="1028700" y="9258300"/>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7" name="TextBox 7">
            <a:extLst>
              <a:ext uri="{FF2B5EF4-FFF2-40B4-BE49-F238E27FC236}">
                <a16:creationId xmlns:a16="http://schemas.microsoft.com/office/drawing/2014/main" id="{3A938B8C-87F9-57B5-2502-ECA3701336C4}"/>
              </a:ext>
            </a:extLst>
          </p:cNvPr>
          <p:cNvSpPr txBox="1"/>
          <p:nvPr/>
        </p:nvSpPr>
        <p:spPr>
          <a:xfrm>
            <a:off x="9659731" y="2430114"/>
            <a:ext cx="7790069" cy="5155257"/>
          </a:xfrm>
          <a:prstGeom prst="rect">
            <a:avLst/>
          </a:prstGeom>
        </p:spPr>
        <p:txBody>
          <a:bodyPr wrap="square" lIns="0" tIns="0" rIns="0" bIns="0" rtlCol="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547A2"/>
                </a:solidFill>
                <a:effectLst/>
                <a:uLnTx/>
                <a:uFillTx/>
                <a:latin typeface="Quicksand" panose="020B0604020202020204" charset="0"/>
                <a:ea typeface="Malgun Gothic" panose="020B0503020000020004" pitchFamily="34" charset="-127"/>
              </a:rPr>
              <a:t>Covers birth, adoption, or foster care placement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547A2"/>
                </a:solidFill>
                <a:effectLst/>
                <a:uLnTx/>
                <a:uFillTx/>
                <a:latin typeface="Quicksand" panose="020B0604020202020204" charset="0"/>
                <a:ea typeface="Malgun Gothic" panose="020B0503020000020004" pitchFamily="34" charset="-127"/>
              </a:rPr>
              <a:t>Cannot be taken on a reduced or intermittent schedule absent employer consent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547A2"/>
                </a:solidFill>
                <a:effectLst/>
                <a:uLnTx/>
                <a:uFillTx/>
                <a:latin typeface="Quicksand" panose="020B0604020202020204" charset="0"/>
                <a:ea typeface="Malgun Gothic" panose="020B0503020000020004" pitchFamily="34" charset="-127"/>
              </a:rPr>
              <a:t>Must be taken within the first 12 months of the birth, adoption or placement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547A2"/>
                </a:solidFill>
                <a:effectLst/>
                <a:uLnTx/>
                <a:uFillTx/>
                <a:latin typeface="Quicksand" panose="020B0604020202020204" charset="0"/>
                <a:ea typeface="Malgun Gothic" panose="020B0503020000020004" pitchFamily="34" charset="-127"/>
              </a:rPr>
              <a:t>Where both spouses work for same employer, limited to 12 weeks between them</a:t>
            </a:r>
          </a:p>
        </p:txBody>
      </p:sp>
      <p:sp>
        <p:nvSpPr>
          <p:cNvPr id="8" name="TextBox 8">
            <a:extLst>
              <a:ext uri="{FF2B5EF4-FFF2-40B4-BE49-F238E27FC236}">
                <a16:creationId xmlns:a16="http://schemas.microsoft.com/office/drawing/2014/main" id="{E2C24219-03B8-9351-980A-38D5BB3CDE46}"/>
              </a:ext>
            </a:extLst>
          </p:cNvPr>
          <p:cNvSpPr txBox="1"/>
          <p:nvPr/>
        </p:nvSpPr>
        <p:spPr>
          <a:xfrm>
            <a:off x="1028700" y="591309"/>
            <a:ext cx="17259300" cy="1041247"/>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ea typeface="Impact"/>
                <a:cs typeface="Impact"/>
                <a:sym typeface="Impact"/>
              </a:rPr>
              <a:t>Birth/Bonding</a:t>
            </a:r>
            <a:endParaRPr lang="en-US" sz="6399" dirty="0">
              <a:solidFill>
                <a:srgbClr val="1547A2"/>
              </a:solidFill>
              <a:latin typeface="Impact" panose="020B0806030902050204" pitchFamily="34" charset="0"/>
              <a:ea typeface="Impact"/>
              <a:cs typeface="Impact"/>
              <a:sym typeface="Impact"/>
            </a:endParaRPr>
          </a:p>
        </p:txBody>
      </p:sp>
      <p:pic>
        <p:nvPicPr>
          <p:cNvPr id="10" name="Picture 9">
            <a:extLst>
              <a:ext uri="{FF2B5EF4-FFF2-40B4-BE49-F238E27FC236}">
                <a16:creationId xmlns:a16="http://schemas.microsoft.com/office/drawing/2014/main" id="{583A5EA4-FB73-FB7D-FE61-E3A29F2D5434}"/>
              </a:ext>
            </a:extLst>
          </p:cNvPr>
          <p:cNvPicPr>
            <a:picLocks noChangeAspect="1"/>
          </p:cNvPicPr>
          <p:nvPr/>
        </p:nvPicPr>
        <p:blipFill>
          <a:blip r:embed="rId4"/>
          <a:stretch>
            <a:fillRect/>
          </a:stretch>
        </p:blipFill>
        <p:spPr>
          <a:xfrm>
            <a:off x="559274" y="2438397"/>
            <a:ext cx="7620000" cy="5394356"/>
          </a:xfrm>
          <a:prstGeom prst="rect">
            <a:avLst/>
          </a:prstGeom>
        </p:spPr>
      </p:pic>
    </p:spTree>
    <p:extLst>
      <p:ext uri="{BB962C8B-B14F-4D97-AF65-F5344CB8AC3E}">
        <p14:creationId xmlns:p14="http://schemas.microsoft.com/office/powerpoint/2010/main" val="4011728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4DEB6-585C-4F37-18F8-5ADC0C609C7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074A041-24A6-1A8F-8F44-682D574E6452}"/>
              </a:ext>
            </a:extLst>
          </p:cNvPr>
          <p:cNvGrpSpPr/>
          <p:nvPr/>
        </p:nvGrpSpPr>
        <p:grpSpPr>
          <a:xfrm>
            <a:off x="0" y="0"/>
            <a:ext cx="18288000" cy="1943100"/>
            <a:chOff x="0" y="0"/>
            <a:chExt cx="4816593" cy="533082"/>
          </a:xfrm>
        </p:grpSpPr>
        <p:sp>
          <p:nvSpPr>
            <p:cNvPr id="3" name="Freeform 3">
              <a:extLst>
                <a:ext uri="{FF2B5EF4-FFF2-40B4-BE49-F238E27FC236}">
                  <a16:creationId xmlns:a16="http://schemas.microsoft.com/office/drawing/2014/main" id="{7752E2A8-CFC0-E3F7-0CB4-04CD70AF6637}"/>
                </a:ext>
              </a:extLst>
            </p:cNvPr>
            <p:cNvSpPr/>
            <p:nvPr/>
          </p:nvSpPr>
          <p:spPr>
            <a:xfrm>
              <a:off x="0" y="0"/>
              <a:ext cx="4816592" cy="533082"/>
            </a:xfrm>
            <a:custGeom>
              <a:avLst/>
              <a:gdLst/>
              <a:ahLst/>
              <a:cxnLst/>
              <a:rect l="l" t="t" r="r" b="b"/>
              <a:pathLst>
                <a:path w="4816592" h="533082">
                  <a:moveTo>
                    <a:pt x="0" y="0"/>
                  </a:moveTo>
                  <a:lnTo>
                    <a:pt x="4816592" y="0"/>
                  </a:lnTo>
                  <a:lnTo>
                    <a:pt x="4816592" y="533082"/>
                  </a:lnTo>
                  <a:lnTo>
                    <a:pt x="0" y="533082"/>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92091F71-7612-AB04-AD65-72D8EDFBCA45}"/>
                </a:ext>
              </a:extLst>
            </p:cNvPr>
            <p:cNvSpPr txBox="1"/>
            <p:nvPr/>
          </p:nvSpPr>
          <p:spPr>
            <a:xfrm>
              <a:off x="0" y="-104775"/>
              <a:ext cx="4816593" cy="637857"/>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TextBox 5">
            <a:extLst>
              <a:ext uri="{FF2B5EF4-FFF2-40B4-BE49-F238E27FC236}">
                <a16:creationId xmlns:a16="http://schemas.microsoft.com/office/drawing/2014/main" id="{EA3AA596-5819-7B88-CD93-A8F32FDE7E61}"/>
              </a:ext>
            </a:extLst>
          </p:cNvPr>
          <p:cNvSpPr txBox="1"/>
          <p:nvPr/>
        </p:nvSpPr>
        <p:spPr>
          <a:xfrm>
            <a:off x="1028698" y="409278"/>
            <a:ext cx="16230600" cy="1041247"/>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Serious Health Condition</a:t>
            </a:r>
            <a:endParaRPr lang="en-US" sz="6600" dirty="0">
              <a:solidFill>
                <a:srgbClr val="1547A2"/>
              </a:solidFill>
              <a:latin typeface="Impact" panose="020B0806030902050204" pitchFamily="34" charset="0"/>
              <a:ea typeface="Impact"/>
              <a:cs typeface="Impact"/>
              <a:sym typeface="Impact"/>
            </a:endParaRPr>
          </a:p>
        </p:txBody>
      </p:sp>
      <p:sp>
        <p:nvSpPr>
          <p:cNvPr id="6" name="TextBox 6">
            <a:extLst>
              <a:ext uri="{FF2B5EF4-FFF2-40B4-BE49-F238E27FC236}">
                <a16:creationId xmlns:a16="http://schemas.microsoft.com/office/drawing/2014/main" id="{845BE11B-EA0D-1945-5A59-AA21026F3B16}"/>
              </a:ext>
            </a:extLst>
          </p:cNvPr>
          <p:cNvSpPr txBox="1"/>
          <p:nvPr/>
        </p:nvSpPr>
        <p:spPr>
          <a:xfrm>
            <a:off x="838200" y="2818053"/>
            <a:ext cx="17221200" cy="3339376"/>
          </a:xfrm>
          <a:prstGeom prst="rect">
            <a:avLst/>
          </a:prstGeom>
        </p:spPr>
        <p:txBody>
          <a:bodyPr wrap="square" lIns="0" tIns="0" rIns="0" bIns="0" rtlCol="0" anchor="t">
            <a:spAutoFit/>
          </a:bodyPr>
          <a:lstStyle/>
          <a:p>
            <a:pPr marL="342900" indent="-342900">
              <a:spcBef>
                <a:spcPts val="6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Inpatient care (overnight hospitalization)</a:t>
            </a:r>
          </a:p>
          <a:p>
            <a:pPr marL="342900" indent="-342900">
              <a:spcBef>
                <a:spcPts val="6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Incapacity for more than three days with continuing treatment by a health care provider</a:t>
            </a:r>
          </a:p>
          <a:p>
            <a:pPr marL="342900" indent="-342900">
              <a:spcBef>
                <a:spcPts val="6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Incapacity relating to pregnancy or prenatal care</a:t>
            </a:r>
          </a:p>
          <a:p>
            <a:pPr marL="342900" indent="-342900">
              <a:spcBef>
                <a:spcPts val="6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Chronic serious health conditions</a:t>
            </a:r>
          </a:p>
          <a:p>
            <a:pPr marL="342900" indent="-342900">
              <a:spcBef>
                <a:spcPts val="6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Permanent or long-term incapacity, and</a:t>
            </a:r>
          </a:p>
          <a:p>
            <a:pPr marL="342900" indent="-342900">
              <a:spcBef>
                <a:spcPts val="6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Conditions requiring multiple treatments.</a:t>
            </a:r>
            <a:endParaRPr kumimoji="0" lang="en-US" sz="3200" b="0" i="0" u="none" strike="noStrike" kern="1200" cap="none" spc="0" normalizeH="0" baseline="0" noProof="0" dirty="0">
              <a:ln>
                <a:noFill/>
              </a:ln>
              <a:solidFill>
                <a:srgbClr val="1547A2"/>
              </a:solidFill>
              <a:effectLst/>
              <a:uLnTx/>
              <a:uFillTx/>
              <a:latin typeface="Quicksand" panose="020B0604020202020204" charset="0"/>
              <a:ea typeface="Malgun Gothic" panose="020B0503020000020004" pitchFamily="34" charset="-127"/>
            </a:endParaRPr>
          </a:p>
        </p:txBody>
      </p:sp>
      <p:sp>
        <p:nvSpPr>
          <p:cNvPr id="7" name="AutoShape 7">
            <a:extLst>
              <a:ext uri="{FF2B5EF4-FFF2-40B4-BE49-F238E27FC236}">
                <a16:creationId xmlns:a16="http://schemas.microsoft.com/office/drawing/2014/main" id="{4ECAC145-E667-99AC-3D83-0492D85ABBDF}"/>
              </a:ext>
            </a:extLst>
          </p:cNvPr>
          <p:cNvSpPr/>
          <p:nvPr/>
        </p:nvSpPr>
        <p:spPr>
          <a:xfrm>
            <a:off x="5897880" y="9109874"/>
            <a:ext cx="6492240"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8" name="Freeform 8">
            <a:extLst>
              <a:ext uri="{FF2B5EF4-FFF2-40B4-BE49-F238E27FC236}">
                <a16:creationId xmlns:a16="http://schemas.microsoft.com/office/drawing/2014/main" id="{1130ACF7-CA8B-EED2-0B3E-66F33E94134A}"/>
              </a:ext>
            </a:extLst>
          </p:cNvPr>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Tree>
    <p:extLst>
      <p:ext uri="{BB962C8B-B14F-4D97-AF65-F5344CB8AC3E}">
        <p14:creationId xmlns:p14="http://schemas.microsoft.com/office/powerpoint/2010/main" val="2898204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84686-C8D8-80B8-C88E-AA0723B0D59A}"/>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C93E4124-43AA-5DAA-2C2B-14D372E177E3}"/>
              </a:ext>
            </a:extLst>
          </p:cNvPr>
          <p:cNvSpPr txBox="1"/>
          <p:nvPr/>
        </p:nvSpPr>
        <p:spPr>
          <a:xfrm>
            <a:off x="1004506" y="2247900"/>
            <a:ext cx="15511016" cy="2462213"/>
          </a:xfrm>
          <a:prstGeom prst="rect">
            <a:avLst/>
          </a:prstGeom>
        </p:spPr>
        <p:txBody>
          <a:bodyPr wrap="square" lIns="0" tIns="0" rIns="0" bIns="0" rtlCol="0" anchor="t">
            <a:spAutoFit/>
          </a:bodyPr>
          <a:lstStyle/>
          <a:p>
            <a:pPr>
              <a:buClr>
                <a:schemeClr val="tx1"/>
              </a:buClr>
              <a:defRPr/>
            </a:pPr>
            <a:r>
              <a:rPr lang="en-US" sz="3200" dirty="0">
                <a:solidFill>
                  <a:srgbClr val="1547A2"/>
                </a:solidFill>
                <a:latin typeface="Quicksand" panose="020B0604020202020204" charset="0"/>
                <a:ea typeface="Malgun Gothic" panose="020B0503020000020004" pitchFamily="34" charset="-127"/>
              </a:rPr>
              <a:t>FMLA provides the right to take leave to care for a child, spouse or parent with a serious health condition.</a:t>
            </a:r>
          </a:p>
          <a:p>
            <a:pPr>
              <a:buClr>
                <a:schemeClr val="tx1"/>
              </a:buClr>
              <a:defRPr/>
            </a:pPr>
            <a:endParaRPr lang="en-US" sz="3200" dirty="0">
              <a:solidFill>
                <a:srgbClr val="1547A2"/>
              </a:solidFill>
              <a:latin typeface="Quicksand" panose="020B0604020202020204" charset="0"/>
              <a:ea typeface="Malgun Gothic" panose="020B0503020000020004" pitchFamily="34" charset="-127"/>
            </a:endParaRPr>
          </a:p>
          <a:p>
            <a:pPr>
              <a:buClr>
                <a:schemeClr val="tx1"/>
              </a:buClr>
              <a:defRPr/>
            </a:pPr>
            <a:r>
              <a:rPr lang="en-US" sz="3200" dirty="0">
                <a:solidFill>
                  <a:srgbClr val="1547A2"/>
                </a:solidFill>
                <a:latin typeface="Quicksand" panose="020B0604020202020204" charset="0"/>
                <a:ea typeface="Malgun Gothic" panose="020B0503020000020004" pitchFamily="34" charset="-127"/>
              </a:rPr>
              <a:t>Note:  Care for a child over 18 is not covered unless the child is incapable of self care due to physical or mental disability.</a:t>
            </a:r>
          </a:p>
        </p:txBody>
      </p:sp>
      <p:sp>
        <p:nvSpPr>
          <p:cNvPr id="4" name="Freeform 4">
            <a:extLst>
              <a:ext uri="{FF2B5EF4-FFF2-40B4-BE49-F238E27FC236}">
                <a16:creationId xmlns:a16="http://schemas.microsoft.com/office/drawing/2014/main" id="{284B7985-A8B4-8743-993A-86E815B927DE}"/>
              </a:ext>
            </a:extLst>
          </p:cNvPr>
          <p:cNvSpPr/>
          <p:nvPr/>
        </p:nvSpPr>
        <p:spPr>
          <a:xfrm>
            <a:off x="1024384" y="9529723"/>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0" name="Freeform 3">
            <a:extLst>
              <a:ext uri="{FF2B5EF4-FFF2-40B4-BE49-F238E27FC236}">
                <a16:creationId xmlns:a16="http://schemas.microsoft.com/office/drawing/2014/main" id="{95135BD1-0547-41EF-918B-E942D97A1770}"/>
              </a:ext>
            </a:extLst>
          </p:cNvPr>
          <p:cNvSpPr/>
          <p:nvPr/>
        </p:nvSpPr>
        <p:spPr>
          <a:xfrm>
            <a:off x="15579303"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1" name="TextBox 8">
            <a:extLst>
              <a:ext uri="{FF2B5EF4-FFF2-40B4-BE49-F238E27FC236}">
                <a16:creationId xmlns:a16="http://schemas.microsoft.com/office/drawing/2014/main" id="{5A5425F2-D098-FF82-31C7-2C6086BAA902}"/>
              </a:ext>
            </a:extLst>
          </p:cNvPr>
          <p:cNvSpPr txBox="1"/>
          <p:nvPr/>
        </p:nvSpPr>
        <p:spPr>
          <a:xfrm>
            <a:off x="1028700" y="591309"/>
            <a:ext cx="17259300" cy="1041247"/>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Care of Family Members</a:t>
            </a:r>
            <a:endParaRPr lang="en-US" sz="6399" dirty="0">
              <a:solidFill>
                <a:srgbClr val="1547A2"/>
              </a:solidFill>
              <a:latin typeface="Impact" panose="020B0806030902050204" pitchFamily="34" charset="0"/>
              <a:ea typeface="Impact"/>
              <a:cs typeface="Impact"/>
              <a:sym typeface="Impact"/>
            </a:endParaRPr>
          </a:p>
        </p:txBody>
      </p:sp>
    </p:spTree>
    <p:extLst>
      <p:ext uri="{BB962C8B-B14F-4D97-AF65-F5344CB8AC3E}">
        <p14:creationId xmlns:p14="http://schemas.microsoft.com/office/powerpoint/2010/main" val="1224594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557FE-4C75-5A3D-FAF2-F18D0937211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E837D45-7A0B-C06E-E21D-77418396AD47}"/>
              </a:ext>
            </a:extLst>
          </p:cNvPr>
          <p:cNvGrpSpPr/>
          <p:nvPr/>
        </p:nvGrpSpPr>
        <p:grpSpPr>
          <a:xfrm>
            <a:off x="7520940" y="0"/>
            <a:ext cx="10767060" cy="10287000"/>
            <a:chOff x="0" y="0"/>
            <a:chExt cx="2835769" cy="2709333"/>
          </a:xfrm>
        </p:grpSpPr>
        <p:sp>
          <p:nvSpPr>
            <p:cNvPr id="3" name="Freeform 3">
              <a:extLst>
                <a:ext uri="{FF2B5EF4-FFF2-40B4-BE49-F238E27FC236}">
                  <a16:creationId xmlns:a16="http://schemas.microsoft.com/office/drawing/2014/main" id="{21CA29EB-8A48-FB64-6842-0C61969D4DFE}"/>
                </a:ext>
              </a:extLst>
            </p:cNvPr>
            <p:cNvSpPr/>
            <p:nvPr/>
          </p:nvSpPr>
          <p:spPr>
            <a:xfrm>
              <a:off x="0" y="0"/>
              <a:ext cx="2835769" cy="2709333"/>
            </a:xfrm>
            <a:custGeom>
              <a:avLst/>
              <a:gdLst/>
              <a:ahLst/>
              <a:cxnLst/>
              <a:rect l="l" t="t" r="r" b="b"/>
              <a:pathLst>
                <a:path w="2835769" h="2709333">
                  <a:moveTo>
                    <a:pt x="0" y="0"/>
                  </a:moveTo>
                  <a:lnTo>
                    <a:pt x="2835769" y="0"/>
                  </a:lnTo>
                  <a:lnTo>
                    <a:pt x="2835769" y="2709333"/>
                  </a:lnTo>
                  <a:lnTo>
                    <a:pt x="0" y="2709333"/>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7C854ACD-20E7-267D-9233-9F569DCBB039}"/>
                </a:ext>
              </a:extLst>
            </p:cNvPr>
            <p:cNvSpPr txBox="1"/>
            <p:nvPr/>
          </p:nvSpPr>
          <p:spPr>
            <a:xfrm>
              <a:off x="0" y="-161925"/>
              <a:ext cx="2835769" cy="2871258"/>
            </a:xfrm>
            <a:prstGeom prst="rect">
              <a:avLst/>
            </a:prstGeom>
          </p:spPr>
          <p:txBody>
            <a:bodyPr lIns="50800" tIns="50800" rIns="50800" bIns="50800" rtlCol="0" anchor="ctr"/>
            <a:lstStyle/>
            <a:p>
              <a:pPr algn="ctr">
                <a:lnSpc>
                  <a:spcPts val="4079"/>
                </a:lnSpc>
              </a:pPr>
              <a:endParaRPr dirty="0">
                <a:latin typeface="Impact" panose="020B0806030902050204" pitchFamily="34" charset="0"/>
              </a:endParaRPr>
            </a:p>
          </p:txBody>
        </p:sp>
      </p:grpSp>
      <p:sp>
        <p:nvSpPr>
          <p:cNvPr id="5" name="AutoShape 5">
            <a:extLst>
              <a:ext uri="{FF2B5EF4-FFF2-40B4-BE49-F238E27FC236}">
                <a16:creationId xmlns:a16="http://schemas.microsoft.com/office/drawing/2014/main" id="{AFB2657C-E2EA-3AE9-887C-0A8AF37D90DE}"/>
              </a:ext>
            </a:extLst>
          </p:cNvPr>
          <p:cNvSpPr/>
          <p:nvPr/>
        </p:nvSpPr>
        <p:spPr>
          <a:xfrm>
            <a:off x="1028700" y="9741523"/>
            <a:ext cx="6492240"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6" name="AutoShape 6">
            <a:extLst>
              <a:ext uri="{FF2B5EF4-FFF2-40B4-BE49-F238E27FC236}">
                <a16:creationId xmlns:a16="http://schemas.microsoft.com/office/drawing/2014/main" id="{AD8A4833-FC7D-6B8F-FE83-D739C1B08FFA}"/>
              </a:ext>
            </a:extLst>
          </p:cNvPr>
          <p:cNvSpPr/>
          <p:nvPr/>
        </p:nvSpPr>
        <p:spPr>
          <a:xfrm>
            <a:off x="10767060" y="990600"/>
            <a:ext cx="6492240"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7" name="TextBox 7">
            <a:extLst>
              <a:ext uri="{FF2B5EF4-FFF2-40B4-BE49-F238E27FC236}">
                <a16:creationId xmlns:a16="http://schemas.microsoft.com/office/drawing/2014/main" id="{DA90956F-639C-5FEC-67F9-6C46991B6DD6}"/>
              </a:ext>
            </a:extLst>
          </p:cNvPr>
          <p:cNvSpPr txBox="1"/>
          <p:nvPr/>
        </p:nvSpPr>
        <p:spPr>
          <a:xfrm>
            <a:off x="1447800" y="1514426"/>
            <a:ext cx="5295899" cy="3387338"/>
          </a:xfrm>
          <a:prstGeom prst="rect">
            <a:avLst/>
          </a:prstGeom>
        </p:spPr>
        <p:txBody>
          <a:bodyPr wrap="square" lIns="0" tIns="0" rIns="0" bIns="0" rtlCol="0" anchor="t">
            <a:spAutoFit/>
          </a:bodyPr>
          <a:lstStyle/>
          <a:p>
            <a:pPr marL="0" lvl="0" indent="0" algn="l">
              <a:lnSpc>
                <a:spcPts val="8959"/>
              </a:lnSpc>
              <a:spcBef>
                <a:spcPct val="0"/>
              </a:spcBef>
            </a:pPr>
            <a:r>
              <a:rPr lang="en-US" sz="6600" b="0" dirty="0">
                <a:solidFill>
                  <a:srgbClr val="1547A2"/>
                </a:solidFill>
                <a:latin typeface="Impact" panose="020B0806030902050204" pitchFamily="34" charset="0"/>
              </a:rPr>
              <a:t>Military Caregiver/</a:t>
            </a:r>
          </a:p>
          <a:p>
            <a:pPr marL="0" lvl="0" indent="0" algn="l">
              <a:lnSpc>
                <a:spcPts val="8959"/>
              </a:lnSpc>
              <a:spcBef>
                <a:spcPct val="0"/>
              </a:spcBef>
            </a:pPr>
            <a:r>
              <a:rPr lang="en-US" sz="6600" b="0" dirty="0">
                <a:solidFill>
                  <a:srgbClr val="1547A2"/>
                </a:solidFill>
                <a:latin typeface="Impact" panose="020B0806030902050204" pitchFamily="34" charset="0"/>
              </a:rPr>
              <a:t>Exigency</a:t>
            </a:r>
            <a:endParaRPr lang="en-US" sz="6399" dirty="0">
              <a:solidFill>
                <a:srgbClr val="1547A2"/>
              </a:solidFill>
              <a:latin typeface="Impact" panose="020B0806030902050204" pitchFamily="34" charset="0"/>
              <a:ea typeface="Impact"/>
              <a:cs typeface="Impact"/>
              <a:sym typeface="Impact"/>
            </a:endParaRPr>
          </a:p>
        </p:txBody>
      </p:sp>
      <p:sp>
        <p:nvSpPr>
          <p:cNvPr id="8" name="TextBox 2">
            <a:extLst>
              <a:ext uri="{FF2B5EF4-FFF2-40B4-BE49-F238E27FC236}">
                <a16:creationId xmlns:a16="http://schemas.microsoft.com/office/drawing/2014/main" id="{79DE96AB-FC75-2C31-F2F9-6C1339731032}"/>
              </a:ext>
            </a:extLst>
          </p:cNvPr>
          <p:cNvSpPr txBox="1"/>
          <p:nvPr/>
        </p:nvSpPr>
        <p:spPr>
          <a:xfrm>
            <a:off x="8153400" y="1951062"/>
            <a:ext cx="9297887" cy="3031599"/>
          </a:xfrm>
          <a:prstGeom prst="rect">
            <a:avLst/>
          </a:prstGeom>
        </p:spPr>
        <p:txBody>
          <a:bodyPr wrap="square" lIns="0" tIns="0" rIns="0" bIns="0" rtlCol="0" anchor="t">
            <a:spAutoFit/>
          </a:bodyPr>
          <a:lstStyle/>
          <a:p>
            <a:pPr marL="342900" indent="-342900">
              <a:spcBef>
                <a:spcPts val="6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Qualifying exigency created by active duty or call to active duty of spouse, son/daughter, parent, or next of kin. </a:t>
            </a:r>
          </a:p>
          <a:p>
            <a:pPr marL="342900" indent="-342900">
              <a:spcBef>
                <a:spcPts val="6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Special rules apply to leave for care of service member who suffers a serious injury or illness in the line of duty.</a:t>
            </a:r>
          </a:p>
        </p:txBody>
      </p:sp>
    </p:spTree>
    <p:extLst>
      <p:ext uri="{BB962C8B-B14F-4D97-AF65-F5344CB8AC3E}">
        <p14:creationId xmlns:p14="http://schemas.microsoft.com/office/powerpoint/2010/main" val="4138297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FBCC8-589C-1F69-FB4E-EF6267605AC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8D6EABC-E444-6AC1-A056-F2D758F0BCAE}"/>
              </a:ext>
            </a:extLst>
          </p:cNvPr>
          <p:cNvGrpSpPr/>
          <p:nvPr/>
        </p:nvGrpSpPr>
        <p:grpSpPr>
          <a:xfrm>
            <a:off x="0" y="0"/>
            <a:ext cx="18288000" cy="2068377"/>
            <a:chOff x="0" y="0"/>
            <a:chExt cx="4816593" cy="533082"/>
          </a:xfrm>
        </p:grpSpPr>
        <p:sp>
          <p:nvSpPr>
            <p:cNvPr id="3" name="Freeform 3">
              <a:extLst>
                <a:ext uri="{FF2B5EF4-FFF2-40B4-BE49-F238E27FC236}">
                  <a16:creationId xmlns:a16="http://schemas.microsoft.com/office/drawing/2014/main" id="{D8899234-95D4-B323-F079-19CD39BA3F1E}"/>
                </a:ext>
              </a:extLst>
            </p:cNvPr>
            <p:cNvSpPr/>
            <p:nvPr/>
          </p:nvSpPr>
          <p:spPr>
            <a:xfrm>
              <a:off x="0" y="0"/>
              <a:ext cx="4816592" cy="533082"/>
            </a:xfrm>
            <a:custGeom>
              <a:avLst/>
              <a:gdLst/>
              <a:ahLst/>
              <a:cxnLst/>
              <a:rect l="l" t="t" r="r" b="b"/>
              <a:pathLst>
                <a:path w="4816592" h="533082">
                  <a:moveTo>
                    <a:pt x="0" y="0"/>
                  </a:moveTo>
                  <a:lnTo>
                    <a:pt x="4816592" y="0"/>
                  </a:lnTo>
                  <a:lnTo>
                    <a:pt x="4816592" y="533082"/>
                  </a:lnTo>
                  <a:lnTo>
                    <a:pt x="0" y="533082"/>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7B2F5676-D713-0446-D486-4BDA78E9E13C}"/>
                </a:ext>
              </a:extLst>
            </p:cNvPr>
            <p:cNvSpPr txBox="1"/>
            <p:nvPr/>
          </p:nvSpPr>
          <p:spPr>
            <a:xfrm>
              <a:off x="0" y="-104775"/>
              <a:ext cx="4816593" cy="637857"/>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TextBox 5">
            <a:extLst>
              <a:ext uri="{FF2B5EF4-FFF2-40B4-BE49-F238E27FC236}">
                <a16:creationId xmlns:a16="http://schemas.microsoft.com/office/drawing/2014/main" id="{7A25FD2B-43A2-20E1-D7E0-FA4A984979A3}"/>
              </a:ext>
            </a:extLst>
          </p:cNvPr>
          <p:cNvSpPr txBox="1"/>
          <p:nvPr/>
        </p:nvSpPr>
        <p:spPr>
          <a:xfrm>
            <a:off x="1028698" y="409278"/>
            <a:ext cx="16230600" cy="1041247"/>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ea typeface="Impact"/>
                <a:cs typeface="Impact"/>
                <a:sym typeface="Impact"/>
              </a:rPr>
              <a:t>What Protection it Provides</a:t>
            </a:r>
          </a:p>
        </p:txBody>
      </p:sp>
      <p:sp>
        <p:nvSpPr>
          <p:cNvPr id="7" name="AutoShape 7">
            <a:extLst>
              <a:ext uri="{FF2B5EF4-FFF2-40B4-BE49-F238E27FC236}">
                <a16:creationId xmlns:a16="http://schemas.microsoft.com/office/drawing/2014/main" id="{C8EB432A-0693-54FD-B10D-1704F51B5016}"/>
              </a:ext>
            </a:extLst>
          </p:cNvPr>
          <p:cNvSpPr/>
          <p:nvPr/>
        </p:nvSpPr>
        <p:spPr>
          <a:xfrm>
            <a:off x="5897880" y="9109874"/>
            <a:ext cx="6492240"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8" name="Freeform 8">
            <a:extLst>
              <a:ext uri="{FF2B5EF4-FFF2-40B4-BE49-F238E27FC236}">
                <a16:creationId xmlns:a16="http://schemas.microsoft.com/office/drawing/2014/main" id="{4A89BF24-4A65-A333-ED2B-F022660B8B00}"/>
              </a:ext>
            </a:extLst>
          </p:cNvPr>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pic>
        <p:nvPicPr>
          <p:cNvPr id="10" name="Picture 9">
            <a:extLst>
              <a:ext uri="{FF2B5EF4-FFF2-40B4-BE49-F238E27FC236}">
                <a16:creationId xmlns:a16="http://schemas.microsoft.com/office/drawing/2014/main" id="{A3A43800-E0DB-AAC4-4DE6-BEAF9DB8134C}"/>
              </a:ext>
            </a:extLst>
          </p:cNvPr>
          <p:cNvPicPr>
            <a:picLocks noChangeAspect="1"/>
          </p:cNvPicPr>
          <p:nvPr/>
        </p:nvPicPr>
        <p:blipFill>
          <a:blip r:embed="rId4"/>
          <a:stretch>
            <a:fillRect/>
          </a:stretch>
        </p:blipFill>
        <p:spPr>
          <a:xfrm>
            <a:off x="2364837" y="2350621"/>
            <a:ext cx="13558326" cy="6141401"/>
          </a:xfrm>
          <a:prstGeom prst="rect">
            <a:avLst/>
          </a:prstGeom>
        </p:spPr>
      </p:pic>
    </p:spTree>
    <p:extLst>
      <p:ext uri="{BB962C8B-B14F-4D97-AF65-F5344CB8AC3E}">
        <p14:creationId xmlns:p14="http://schemas.microsoft.com/office/powerpoint/2010/main" val="1077425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FB01D-E8A6-5063-9A21-2D4DFB0352C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AB62F3FB-D2CD-FAF8-8500-CD0A178D806D}"/>
              </a:ext>
            </a:extLst>
          </p:cNvPr>
          <p:cNvSpPr txBox="1"/>
          <p:nvPr/>
        </p:nvSpPr>
        <p:spPr>
          <a:xfrm>
            <a:off x="1204462" y="2253112"/>
            <a:ext cx="15864337" cy="6812121"/>
          </a:xfrm>
          <a:prstGeom prst="rect">
            <a:avLst/>
          </a:prstGeom>
        </p:spPr>
        <p:txBody>
          <a:bodyPr wrap="square" lIns="0" tIns="0" rIns="0" bIns="0" rtlCol="0" anchor="t">
            <a:spAutoFit/>
          </a:bodyPr>
          <a:lstStyle/>
          <a:p>
            <a:pPr marL="342900" indent="-342900">
              <a:spcBef>
                <a:spcPts val="600"/>
              </a:spcBef>
              <a:buClrTx/>
              <a:buFont typeface="Arial" panose="020B0604020202020204" pitchFamily="34" charset="0"/>
              <a:buChar char="•"/>
            </a:pPr>
            <a:r>
              <a:rPr lang="en-US" sz="3200" dirty="0">
                <a:solidFill>
                  <a:srgbClr val="1547A2"/>
                </a:solidFill>
                <a:latin typeface="Quicksand" panose="020B0604020202020204" charset="0"/>
                <a:ea typeface="Malgun Gothic" panose="020B0503020000020004" pitchFamily="34" charset="-127"/>
              </a:rPr>
              <a:t>Use of FMLA leave cannot result in the loss of any employment benefit that accrued prior to the start of the employee’s leave (including health insurance benefits)</a:t>
            </a:r>
          </a:p>
          <a:p>
            <a:pPr marL="342900" indent="-342900">
              <a:spcBef>
                <a:spcPts val="600"/>
              </a:spcBef>
              <a:buClrTx/>
              <a:buFont typeface="Arial" panose="020B0604020202020204" pitchFamily="34" charset="0"/>
              <a:buChar char="•"/>
            </a:pPr>
            <a:r>
              <a:rPr lang="en-US" sz="3200" dirty="0">
                <a:solidFill>
                  <a:srgbClr val="1547A2"/>
                </a:solidFill>
                <a:latin typeface="Quicksand" panose="020B0604020202020204" charset="0"/>
                <a:ea typeface="Malgun Gothic" panose="020B0503020000020004" pitchFamily="34" charset="-127"/>
              </a:rPr>
              <a:t>Eligible employees absent for an FMLA-qualifying reason may generally return to the same position or equivalent position with equivalent pay, benefits, and working conditions at the conclusion of the leave</a:t>
            </a:r>
          </a:p>
          <a:p>
            <a:pPr marL="800100" lvl="1" indent="-342900">
              <a:spcBef>
                <a:spcPts val="600"/>
              </a:spcBef>
              <a:buClrTx/>
              <a:buFont typeface="Arial" panose="020B0604020202020204" pitchFamily="34" charset="0"/>
              <a:buChar char="•"/>
            </a:pPr>
            <a:r>
              <a:rPr lang="en-US" sz="3200" dirty="0">
                <a:solidFill>
                  <a:srgbClr val="1547A2"/>
                </a:solidFill>
                <a:latin typeface="Quicksand" panose="020B0604020202020204" charset="0"/>
                <a:ea typeface="Malgun Gothic" panose="020B0503020000020004" pitchFamily="34" charset="-127"/>
              </a:rPr>
              <a:t>District has discretion to assign to different position in a different building, grade level, or classroom</a:t>
            </a:r>
          </a:p>
          <a:p>
            <a:pPr marL="285750" indent="-285750">
              <a:spcBef>
                <a:spcPts val="1000"/>
              </a:spcBef>
              <a:buClrTx/>
              <a:buFont typeface="Arial" panose="020B0604020202020204" pitchFamily="34" charset="0"/>
              <a:buChar char="•"/>
            </a:pPr>
            <a:r>
              <a:rPr lang="en-US" sz="3200" dirty="0">
                <a:solidFill>
                  <a:srgbClr val="1547A2"/>
                </a:solidFill>
                <a:latin typeface="Quicksand" panose="020B0604020202020204" charset="0"/>
                <a:ea typeface="Malgun Gothic" panose="020B0503020000020004" pitchFamily="34" charset="-127"/>
              </a:rPr>
              <a:t>It is unlawful for any employer to interfere with, restrain, or deny the exercise of any right provided under the FMLA</a:t>
            </a:r>
          </a:p>
          <a:p>
            <a:pPr marL="285750" indent="-285750">
              <a:spcBef>
                <a:spcPts val="1000"/>
              </a:spcBef>
              <a:buClrTx/>
              <a:buFont typeface="Arial" panose="020B0604020202020204" pitchFamily="34" charset="0"/>
              <a:buChar char="•"/>
            </a:pPr>
            <a:r>
              <a:rPr lang="en-US" sz="3200" dirty="0">
                <a:solidFill>
                  <a:srgbClr val="1547A2"/>
                </a:solidFill>
                <a:latin typeface="Quicksand" panose="020B0604020202020204" charset="0"/>
                <a:ea typeface="Malgun Gothic" panose="020B0503020000020004" pitchFamily="34" charset="-127"/>
              </a:rPr>
              <a:t>It is unlawful for any employer to discharge or discriminate against any person for opposing any practice made unlawful by the FMLA or for involvement in any proceeding under or relating to the FMLA</a:t>
            </a:r>
          </a:p>
        </p:txBody>
      </p:sp>
      <p:sp>
        <p:nvSpPr>
          <p:cNvPr id="4" name="Freeform 4">
            <a:extLst>
              <a:ext uri="{FF2B5EF4-FFF2-40B4-BE49-F238E27FC236}">
                <a16:creationId xmlns:a16="http://schemas.microsoft.com/office/drawing/2014/main" id="{489312C5-F345-3070-A4DC-BD4B74A48A12}"/>
              </a:ext>
            </a:extLst>
          </p:cNvPr>
          <p:cNvSpPr/>
          <p:nvPr/>
        </p:nvSpPr>
        <p:spPr>
          <a:xfrm>
            <a:off x="1024384" y="9529723"/>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0" name="Freeform 3">
            <a:extLst>
              <a:ext uri="{FF2B5EF4-FFF2-40B4-BE49-F238E27FC236}">
                <a16:creationId xmlns:a16="http://schemas.microsoft.com/office/drawing/2014/main" id="{871D3B0B-040E-1B62-0A33-50AD5EB6636D}"/>
              </a:ext>
            </a:extLst>
          </p:cNvPr>
          <p:cNvSpPr/>
          <p:nvPr/>
        </p:nvSpPr>
        <p:spPr>
          <a:xfrm>
            <a:off x="15579303"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1" name="TextBox 8">
            <a:extLst>
              <a:ext uri="{FF2B5EF4-FFF2-40B4-BE49-F238E27FC236}">
                <a16:creationId xmlns:a16="http://schemas.microsoft.com/office/drawing/2014/main" id="{EEFDE8C7-4F2B-12C7-B5FF-F3E47785BFE2}"/>
              </a:ext>
            </a:extLst>
          </p:cNvPr>
          <p:cNvSpPr txBox="1"/>
          <p:nvPr/>
        </p:nvSpPr>
        <p:spPr>
          <a:xfrm>
            <a:off x="1028700" y="591309"/>
            <a:ext cx="17259300" cy="1079013"/>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FMLA Leave Protections</a:t>
            </a:r>
            <a:endParaRPr lang="en-US" sz="6399" dirty="0">
              <a:solidFill>
                <a:srgbClr val="1547A2"/>
              </a:solidFill>
              <a:latin typeface="Impact" panose="020B0806030902050204" pitchFamily="34" charset="0"/>
              <a:ea typeface="Impact"/>
              <a:cs typeface="Impact"/>
              <a:sym typeface="Impact"/>
            </a:endParaRPr>
          </a:p>
        </p:txBody>
      </p:sp>
    </p:spTree>
    <p:extLst>
      <p:ext uri="{BB962C8B-B14F-4D97-AF65-F5344CB8AC3E}">
        <p14:creationId xmlns:p14="http://schemas.microsoft.com/office/powerpoint/2010/main" val="2692195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191B4-6C61-E72C-467C-5B2C4123EFB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7CC260C-2BF5-F3BA-E1A6-5C240FF0F827}"/>
              </a:ext>
            </a:extLst>
          </p:cNvPr>
          <p:cNvGrpSpPr/>
          <p:nvPr/>
        </p:nvGrpSpPr>
        <p:grpSpPr>
          <a:xfrm>
            <a:off x="17259300" y="0"/>
            <a:ext cx="4194107" cy="10271151"/>
            <a:chOff x="0" y="0"/>
            <a:chExt cx="1104621" cy="2705159"/>
          </a:xfrm>
        </p:grpSpPr>
        <p:sp>
          <p:nvSpPr>
            <p:cNvPr id="3" name="Freeform 3">
              <a:extLst>
                <a:ext uri="{FF2B5EF4-FFF2-40B4-BE49-F238E27FC236}">
                  <a16:creationId xmlns:a16="http://schemas.microsoft.com/office/drawing/2014/main" id="{267E59B5-39DC-92A2-8D8E-4DBA7A0082C3}"/>
                </a:ext>
              </a:extLst>
            </p:cNvPr>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9DD9CC62-69D0-5137-2DAC-9DA2EED354A3}"/>
                </a:ext>
              </a:extLst>
            </p:cNvPr>
            <p:cNvSpPr txBox="1"/>
            <p:nvPr/>
          </p:nvSpPr>
          <p:spPr>
            <a:xfrm>
              <a:off x="0" y="-104775"/>
              <a:ext cx="1104621" cy="2809934"/>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Freeform 5">
            <a:extLst>
              <a:ext uri="{FF2B5EF4-FFF2-40B4-BE49-F238E27FC236}">
                <a16:creationId xmlns:a16="http://schemas.microsoft.com/office/drawing/2014/main" id="{49F39B23-54E7-F198-A866-76212B5A2A2A}"/>
              </a:ext>
            </a:extLst>
          </p:cNvPr>
          <p:cNvSpPr/>
          <p:nvPr/>
        </p:nvSpPr>
        <p:spPr>
          <a:xfrm>
            <a:off x="1028700" y="9258300"/>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8" name="TextBox 8">
            <a:extLst>
              <a:ext uri="{FF2B5EF4-FFF2-40B4-BE49-F238E27FC236}">
                <a16:creationId xmlns:a16="http://schemas.microsoft.com/office/drawing/2014/main" id="{CE883781-6488-9089-DAA9-3740D93D5FD7}"/>
              </a:ext>
            </a:extLst>
          </p:cNvPr>
          <p:cNvSpPr txBox="1"/>
          <p:nvPr/>
        </p:nvSpPr>
        <p:spPr>
          <a:xfrm>
            <a:off x="1028700" y="591309"/>
            <a:ext cx="17259300" cy="1079013"/>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Notice Requirements</a:t>
            </a:r>
            <a:endParaRPr lang="en-US" sz="6399" dirty="0">
              <a:solidFill>
                <a:srgbClr val="1547A2"/>
              </a:solidFill>
              <a:latin typeface="Impact" panose="020B0806030902050204" pitchFamily="34" charset="0"/>
              <a:ea typeface="Impact"/>
              <a:cs typeface="Impact"/>
              <a:sym typeface="Impact"/>
            </a:endParaRPr>
          </a:p>
        </p:txBody>
      </p:sp>
      <p:pic>
        <p:nvPicPr>
          <p:cNvPr id="10" name="Picture 9">
            <a:extLst>
              <a:ext uri="{FF2B5EF4-FFF2-40B4-BE49-F238E27FC236}">
                <a16:creationId xmlns:a16="http://schemas.microsoft.com/office/drawing/2014/main" id="{6E94CCBC-EDA6-F622-25BB-2C4AFDC1BC2C}"/>
              </a:ext>
            </a:extLst>
          </p:cNvPr>
          <p:cNvPicPr>
            <a:picLocks noChangeAspect="1"/>
          </p:cNvPicPr>
          <p:nvPr/>
        </p:nvPicPr>
        <p:blipFill>
          <a:blip r:embed="rId4"/>
          <a:stretch>
            <a:fillRect/>
          </a:stretch>
        </p:blipFill>
        <p:spPr>
          <a:xfrm>
            <a:off x="3657600" y="1968966"/>
            <a:ext cx="10972799" cy="7320808"/>
          </a:xfrm>
          <a:prstGeom prst="rect">
            <a:avLst/>
          </a:prstGeom>
        </p:spPr>
      </p:pic>
    </p:spTree>
    <p:extLst>
      <p:ext uri="{BB962C8B-B14F-4D97-AF65-F5344CB8AC3E}">
        <p14:creationId xmlns:p14="http://schemas.microsoft.com/office/powerpoint/2010/main" val="1285503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EC7C6-A9A1-F3E2-E766-AEBB5EE3013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FD5C962-6AA9-E235-4FE9-11400A7601E7}"/>
              </a:ext>
            </a:extLst>
          </p:cNvPr>
          <p:cNvGrpSpPr/>
          <p:nvPr/>
        </p:nvGrpSpPr>
        <p:grpSpPr>
          <a:xfrm>
            <a:off x="0" y="0"/>
            <a:ext cx="18288000" cy="1943100"/>
            <a:chOff x="0" y="0"/>
            <a:chExt cx="4816593" cy="533082"/>
          </a:xfrm>
        </p:grpSpPr>
        <p:sp>
          <p:nvSpPr>
            <p:cNvPr id="3" name="Freeform 3">
              <a:extLst>
                <a:ext uri="{FF2B5EF4-FFF2-40B4-BE49-F238E27FC236}">
                  <a16:creationId xmlns:a16="http://schemas.microsoft.com/office/drawing/2014/main" id="{46E15B9C-6CC5-EACA-359E-02B66D5300B7}"/>
                </a:ext>
              </a:extLst>
            </p:cNvPr>
            <p:cNvSpPr/>
            <p:nvPr/>
          </p:nvSpPr>
          <p:spPr>
            <a:xfrm>
              <a:off x="0" y="0"/>
              <a:ext cx="4816592" cy="533082"/>
            </a:xfrm>
            <a:custGeom>
              <a:avLst/>
              <a:gdLst/>
              <a:ahLst/>
              <a:cxnLst/>
              <a:rect l="l" t="t" r="r" b="b"/>
              <a:pathLst>
                <a:path w="4816592" h="533082">
                  <a:moveTo>
                    <a:pt x="0" y="0"/>
                  </a:moveTo>
                  <a:lnTo>
                    <a:pt x="4816592" y="0"/>
                  </a:lnTo>
                  <a:lnTo>
                    <a:pt x="4816592" y="533082"/>
                  </a:lnTo>
                  <a:lnTo>
                    <a:pt x="0" y="533082"/>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12297F44-59EF-E2EA-D768-4FD89D0E0B82}"/>
                </a:ext>
              </a:extLst>
            </p:cNvPr>
            <p:cNvSpPr txBox="1"/>
            <p:nvPr/>
          </p:nvSpPr>
          <p:spPr>
            <a:xfrm>
              <a:off x="0" y="-104775"/>
              <a:ext cx="4816593" cy="637857"/>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TextBox 5">
            <a:extLst>
              <a:ext uri="{FF2B5EF4-FFF2-40B4-BE49-F238E27FC236}">
                <a16:creationId xmlns:a16="http://schemas.microsoft.com/office/drawing/2014/main" id="{3F9F320B-88AE-1981-9B85-21C6D85DB178}"/>
              </a:ext>
            </a:extLst>
          </p:cNvPr>
          <p:cNvSpPr txBox="1"/>
          <p:nvPr/>
        </p:nvSpPr>
        <p:spPr>
          <a:xfrm>
            <a:off x="1028698" y="409278"/>
            <a:ext cx="16230600" cy="1041247"/>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ea typeface="Impact"/>
                <a:cs typeface="Impact"/>
                <a:sym typeface="Impact"/>
              </a:rPr>
              <a:t>Employee Notification</a:t>
            </a:r>
          </a:p>
        </p:txBody>
      </p:sp>
      <p:sp>
        <p:nvSpPr>
          <p:cNvPr id="6" name="TextBox 6">
            <a:extLst>
              <a:ext uri="{FF2B5EF4-FFF2-40B4-BE49-F238E27FC236}">
                <a16:creationId xmlns:a16="http://schemas.microsoft.com/office/drawing/2014/main" id="{F8026E33-1597-15F6-534D-5DD35FA73B98}"/>
              </a:ext>
            </a:extLst>
          </p:cNvPr>
          <p:cNvSpPr txBox="1"/>
          <p:nvPr/>
        </p:nvSpPr>
        <p:spPr>
          <a:xfrm>
            <a:off x="609600" y="2933700"/>
            <a:ext cx="16868782" cy="4893647"/>
          </a:xfrm>
          <a:prstGeom prst="rect">
            <a:avLst/>
          </a:prstGeom>
        </p:spPr>
        <p:txBody>
          <a:bodyPr wrap="square" lIns="0" tIns="0" rIns="0" bIns="0" rtlCol="0" anchor="t">
            <a:spAutoFit/>
          </a:bodyPr>
          <a:lstStyle/>
          <a:p>
            <a:pPr>
              <a:spcBef>
                <a:spcPts val="600"/>
              </a:spcBef>
              <a:buClr>
                <a:schemeClr val="tx1"/>
              </a:buClr>
              <a:defRPr/>
            </a:pPr>
            <a:r>
              <a:rPr lang="en-US" sz="3200" dirty="0">
                <a:solidFill>
                  <a:srgbClr val="1547A2"/>
                </a:solidFill>
                <a:latin typeface="Quicksand" panose="020B0604020202020204" charset="0"/>
                <a:ea typeface="Malgun Gothic" panose="020B0503020000020004" pitchFamily="34" charset="-127"/>
              </a:rPr>
              <a:t>For the 1</a:t>
            </a:r>
            <a:r>
              <a:rPr lang="en-US" sz="3200" baseline="30000" dirty="0">
                <a:solidFill>
                  <a:srgbClr val="1547A2"/>
                </a:solidFill>
                <a:latin typeface="Quicksand" panose="020B0604020202020204" charset="0"/>
                <a:ea typeface="Malgun Gothic" panose="020B0503020000020004" pitchFamily="34" charset="-127"/>
              </a:rPr>
              <a:t>st</a:t>
            </a:r>
            <a:r>
              <a:rPr lang="en-US" sz="3200" dirty="0">
                <a:solidFill>
                  <a:srgbClr val="1547A2"/>
                </a:solidFill>
                <a:latin typeface="Quicksand" panose="020B0604020202020204" charset="0"/>
                <a:ea typeface="Malgun Gothic" panose="020B0503020000020004" pitchFamily="34" charset="-127"/>
              </a:rPr>
              <a:t> FMLA qualifying event, an employee notifies by asking for FMLA </a:t>
            </a:r>
          </a:p>
          <a:p>
            <a:pPr>
              <a:spcBef>
                <a:spcPts val="600"/>
              </a:spcBef>
              <a:buClr>
                <a:schemeClr val="tx1"/>
              </a:buClr>
              <a:defRPr/>
            </a:pPr>
            <a:endParaRPr lang="en-US" sz="3200" dirty="0">
              <a:solidFill>
                <a:srgbClr val="1547A2"/>
              </a:solidFill>
              <a:latin typeface="Quicksand" panose="020B0604020202020204" charset="0"/>
              <a:ea typeface="Malgun Gothic" panose="020B0503020000020004" pitchFamily="34" charset="-127"/>
            </a:endParaRPr>
          </a:p>
          <a:p>
            <a:pPr algn="ctr">
              <a:spcBef>
                <a:spcPts val="600"/>
              </a:spcBef>
              <a:buClr>
                <a:schemeClr val="tx1"/>
              </a:buClr>
              <a:defRPr/>
            </a:pPr>
            <a:r>
              <a:rPr lang="en-US" sz="3200" dirty="0">
                <a:solidFill>
                  <a:srgbClr val="1547A2"/>
                </a:solidFill>
                <a:latin typeface="Quicksand" panose="020B0604020202020204" charset="0"/>
                <a:ea typeface="Malgun Gothic" panose="020B0503020000020004" pitchFamily="34" charset="-127"/>
              </a:rPr>
              <a:t>– OR –</a:t>
            </a:r>
          </a:p>
          <a:p>
            <a:pPr>
              <a:spcBef>
                <a:spcPts val="600"/>
              </a:spcBef>
              <a:buClr>
                <a:schemeClr val="tx1"/>
              </a:buClr>
              <a:defRPr/>
            </a:pPr>
            <a:endParaRPr lang="en-US" sz="3200" dirty="0">
              <a:solidFill>
                <a:srgbClr val="1547A2"/>
              </a:solidFill>
              <a:latin typeface="Quicksand" panose="020B0604020202020204" charset="0"/>
              <a:ea typeface="Malgun Gothic" panose="020B0503020000020004" pitchFamily="34" charset="-127"/>
            </a:endParaRPr>
          </a:p>
          <a:p>
            <a:pPr marL="457200" indent="-457200">
              <a:spcBef>
                <a:spcPts val="600"/>
              </a:spcBef>
              <a:buClr>
                <a:schemeClr val="tx1"/>
              </a:buClr>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Giving the employer enough info that a FMLA event occurred (e.g. “I’m pregnant”; “I was in the hospital overnight”)</a:t>
            </a:r>
          </a:p>
          <a:p>
            <a:pPr marL="457200" indent="-457200">
              <a:spcBef>
                <a:spcPts val="600"/>
              </a:spcBef>
              <a:buClr>
                <a:schemeClr val="tx1"/>
              </a:buClr>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An employee has an obligation to respond to an employer's questions designed to determine whether an absence is potentially FMLA-qualifying.</a:t>
            </a:r>
          </a:p>
          <a:p>
            <a:pPr marL="457200" indent="-457200">
              <a:spcBef>
                <a:spcPts val="600"/>
              </a:spcBef>
              <a:buClr>
                <a:schemeClr val="tx1"/>
              </a:buClr>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Calling in “sick” with nothing more is insufficient.</a:t>
            </a:r>
          </a:p>
        </p:txBody>
      </p:sp>
      <p:sp>
        <p:nvSpPr>
          <p:cNvPr id="7" name="AutoShape 7">
            <a:extLst>
              <a:ext uri="{FF2B5EF4-FFF2-40B4-BE49-F238E27FC236}">
                <a16:creationId xmlns:a16="http://schemas.microsoft.com/office/drawing/2014/main" id="{AE24E4B6-EBF0-CB68-5C29-F41A4825909E}"/>
              </a:ext>
            </a:extLst>
          </p:cNvPr>
          <p:cNvSpPr/>
          <p:nvPr/>
        </p:nvSpPr>
        <p:spPr>
          <a:xfrm>
            <a:off x="5897880" y="9109874"/>
            <a:ext cx="6492240"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8" name="Freeform 8">
            <a:extLst>
              <a:ext uri="{FF2B5EF4-FFF2-40B4-BE49-F238E27FC236}">
                <a16:creationId xmlns:a16="http://schemas.microsoft.com/office/drawing/2014/main" id="{80C236B6-7372-5B59-38A6-FE0B060A4C26}"/>
              </a:ext>
            </a:extLst>
          </p:cNvPr>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Tree>
    <p:extLst>
      <p:ext uri="{BB962C8B-B14F-4D97-AF65-F5344CB8AC3E}">
        <p14:creationId xmlns:p14="http://schemas.microsoft.com/office/powerpoint/2010/main" val="2510832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7072A-871E-44E2-2529-1A4FE4974CE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190F2FE-1169-4455-DA3B-145AD90B4F96}"/>
              </a:ext>
            </a:extLst>
          </p:cNvPr>
          <p:cNvGrpSpPr/>
          <p:nvPr/>
        </p:nvGrpSpPr>
        <p:grpSpPr>
          <a:xfrm>
            <a:off x="0" y="0"/>
            <a:ext cx="18288000" cy="1943100"/>
            <a:chOff x="0" y="0"/>
            <a:chExt cx="4816593" cy="533082"/>
          </a:xfrm>
        </p:grpSpPr>
        <p:sp>
          <p:nvSpPr>
            <p:cNvPr id="3" name="Freeform 3">
              <a:extLst>
                <a:ext uri="{FF2B5EF4-FFF2-40B4-BE49-F238E27FC236}">
                  <a16:creationId xmlns:a16="http://schemas.microsoft.com/office/drawing/2014/main" id="{F5A22465-F20A-E8AD-FBE5-D47C71BD440D}"/>
                </a:ext>
              </a:extLst>
            </p:cNvPr>
            <p:cNvSpPr/>
            <p:nvPr/>
          </p:nvSpPr>
          <p:spPr>
            <a:xfrm>
              <a:off x="0" y="0"/>
              <a:ext cx="4816592" cy="533082"/>
            </a:xfrm>
            <a:custGeom>
              <a:avLst/>
              <a:gdLst/>
              <a:ahLst/>
              <a:cxnLst/>
              <a:rect l="l" t="t" r="r" b="b"/>
              <a:pathLst>
                <a:path w="4816592" h="533082">
                  <a:moveTo>
                    <a:pt x="0" y="0"/>
                  </a:moveTo>
                  <a:lnTo>
                    <a:pt x="4816592" y="0"/>
                  </a:lnTo>
                  <a:lnTo>
                    <a:pt x="4816592" y="533082"/>
                  </a:lnTo>
                  <a:lnTo>
                    <a:pt x="0" y="533082"/>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FE914018-AC30-EACB-3AD0-C59F1722AEB7}"/>
                </a:ext>
              </a:extLst>
            </p:cNvPr>
            <p:cNvSpPr txBox="1"/>
            <p:nvPr/>
          </p:nvSpPr>
          <p:spPr>
            <a:xfrm>
              <a:off x="0" y="-104775"/>
              <a:ext cx="4816593" cy="637857"/>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TextBox 5">
            <a:extLst>
              <a:ext uri="{FF2B5EF4-FFF2-40B4-BE49-F238E27FC236}">
                <a16:creationId xmlns:a16="http://schemas.microsoft.com/office/drawing/2014/main" id="{AF730CD3-5B81-9109-318C-539E75B07A11}"/>
              </a:ext>
            </a:extLst>
          </p:cNvPr>
          <p:cNvSpPr txBox="1"/>
          <p:nvPr/>
        </p:nvSpPr>
        <p:spPr>
          <a:xfrm>
            <a:off x="1028698" y="409278"/>
            <a:ext cx="16230600" cy="1041247"/>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Employee’s Duty to Notify</a:t>
            </a:r>
            <a:endParaRPr lang="en-US" sz="6600" dirty="0">
              <a:solidFill>
                <a:srgbClr val="1547A2"/>
              </a:solidFill>
              <a:latin typeface="Impact" panose="020B0806030902050204" pitchFamily="34" charset="0"/>
              <a:ea typeface="Impact"/>
              <a:cs typeface="Impact"/>
              <a:sym typeface="Impact"/>
            </a:endParaRPr>
          </a:p>
        </p:txBody>
      </p:sp>
      <p:sp>
        <p:nvSpPr>
          <p:cNvPr id="6" name="TextBox 6">
            <a:extLst>
              <a:ext uri="{FF2B5EF4-FFF2-40B4-BE49-F238E27FC236}">
                <a16:creationId xmlns:a16="http://schemas.microsoft.com/office/drawing/2014/main" id="{AF5D1810-BFDF-F21A-ED24-EF6380C51FD8}"/>
              </a:ext>
            </a:extLst>
          </p:cNvPr>
          <p:cNvSpPr txBox="1"/>
          <p:nvPr/>
        </p:nvSpPr>
        <p:spPr>
          <a:xfrm>
            <a:off x="1028698" y="2433416"/>
            <a:ext cx="16868782" cy="2190343"/>
          </a:xfrm>
          <a:prstGeom prst="rect">
            <a:avLst/>
          </a:prstGeom>
        </p:spPr>
        <p:txBody>
          <a:bodyPr wrap="square" lIns="0" tIns="0" rIns="0" bIns="0" rtlCol="0" anchor="t">
            <a:spAutoFit/>
          </a:bodyPr>
          <a:lstStyle/>
          <a:p>
            <a:pPr marL="342900" indent="-342900">
              <a:spcBef>
                <a:spcPts val="6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Must give employer minimum of 30 days notice of need for leave, to the extent foreseeable</a:t>
            </a:r>
          </a:p>
          <a:p>
            <a:pPr marL="342900" indent="-342900">
              <a:spcBef>
                <a:spcPts val="6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If not foreseeable, must give “as much notice as practicable”</a:t>
            </a:r>
          </a:p>
          <a:p>
            <a:pPr>
              <a:spcBef>
                <a:spcPts val="1600"/>
              </a:spcBef>
              <a:buClr>
                <a:schemeClr val="tx1"/>
              </a:buClr>
              <a:defRPr/>
            </a:pPr>
            <a:endParaRPr lang="en-US" sz="2800" dirty="0">
              <a:solidFill>
                <a:srgbClr val="1547A2"/>
              </a:solidFill>
              <a:latin typeface="Quicksand" panose="020B0604020202020204" charset="0"/>
              <a:ea typeface="Malgun Gothic" panose="020B0503020000020004" pitchFamily="34" charset="-127"/>
            </a:endParaRPr>
          </a:p>
        </p:txBody>
      </p:sp>
      <p:sp>
        <p:nvSpPr>
          <p:cNvPr id="7" name="AutoShape 7">
            <a:extLst>
              <a:ext uri="{FF2B5EF4-FFF2-40B4-BE49-F238E27FC236}">
                <a16:creationId xmlns:a16="http://schemas.microsoft.com/office/drawing/2014/main" id="{968EA51E-B3E2-418E-055A-0F89F773F633}"/>
              </a:ext>
            </a:extLst>
          </p:cNvPr>
          <p:cNvSpPr/>
          <p:nvPr/>
        </p:nvSpPr>
        <p:spPr>
          <a:xfrm>
            <a:off x="5897880" y="9109874"/>
            <a:ext cx="6492240"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8" name="Freeform 8">
            <a:extLst>
              <a:ext uri="{FF2B5EF4-FFF2-40B4-BE49-F238E27FC236}">
                <a16:creationId xmlns:a16="http://schemas.microsoft.com/office/drawing/2014/main" id="{2610D84C-B6CB-8909-BDD9-75F05AFC6706}"/>
              </a:ext>
            </a:extLst>
          </p:cNvPr>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Tree>
    <p:extLst>
      <p:ext uri="{BB962C8B-B14F-4D97-AF65-F5344CB8AC3E}">
        <p14:creationId xmlns:p14="http://schemas.microsoft.com/office/powerpoint/2010/main" val="3130672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ABFEB-66FC-CABC-31C0-8C917C656C5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FBA0457-20F6-24D4-A495-B3B40D6FE3E3}"/>
              </a:ext>
            </a:extLst>
          </p:cNvPr>
          <p:cNvSpPr txBox="1"/>
          <p:nvPr/>
        </p:nvSpPr>
        <p:spPr>
          <a:xfrm>
            <a:off x="914400" y="2457268"/>
            <a:ext cx="6629400" cy="4575612"/>
          </a:xfrm>
          <a:prstGeom prst="rect">
            <a:avLst/>
          </a:prstGeom>
        </p:spPr>
        <p:txBody>
          <a:bodyPr wrap="square" lIns="0" tIns="0" rIns="0" bIns="0" rtlCol="0" anchor="t">
            <a:spAutoFit/>
          </a:bodyPr>
          <a:lstStyle/>
          <a:p>
            <a:pPr>
              <a:buFont typeface="Wingdings" pitchFamily="2" charset="2"/>
              <a:buNone/>
              <a:defRPr/>
            </a:pPr>
            <a:r>
              <a:rPr lang="en-US" sz="3200" dirty="0">
                <a:solidFill>
                  <a:srgbClr val="1547A2"/>
                </a:solidFill>
                <a:latin typeface="Quicksand" panose="020B0604020202020204" charset="0"/>
                <a:ea typeface="Malgun Gothic" panose="020B0503020000020004" pitchFamily="34" charset="-127"/>
              </a:rPr>
              <a:t>When an employee seeks leave due to a qualifying reason, for which the employer has previously provided the employee FMLA-leave, the employee must specifically reference either the </a:t>
            </a:r>
            <a:r>
              <a:rPr lang="en-US" sz="3200" u="sng" dirty="0">
                <a:solidFill>
                  <a:srgbClr val="1547A2"/>
                </a:solidFill>
                <a:latin typeface="Quicksand" panose="020B0604020202020204" charset="0"/>
                <a:ea typeface="Malgun Gothic" panose="020B0503020000020004" pitchFamily="34" charset="-127"/>
              </a:rPr>
              <a:t>qualifying reason</a:t>
            </a:r>
            <a:r>
              <a:rPr lang="en-US" sz="3200" dirty="0">
                <a:solidFill>
                  <a:srgbClr val="1547A2"/>
                </a:solidFill>
                <a:latin typeface="Quicksand" panose="020B0604020202020204" charset="0"/>
                <a:ea typeface="Malgun Gothic" panose="020B0503020000020004" pitchFamily="34" charset="-127"/>
              </a:rPr>
              <a:t> for leave or the need for </a:t>
            </a:r>
            <a:r>
              <a:rPr lang="en-US" sz="3200" u="sng" dirty="0">
                <a:solidFill>
                  <a:srgbClr val="1547A2"/>
                </a:solidFill>
                <a:latin typeface="Quicksand" panose="020B0604020202020204" charset="0"/>
                <a:ea typeface="Malgun Gothic" panose="020B0503020000020004" pitchFamily="34" charset="-127"/>
              </a:rPr>
              <a:t>FMLA leave</a:t>
            </a:r>
          </a:p>
          <a:p>
            <a:pPr>
              <a:spcBef>
                <a:spcPts val="1600"/>
              </a:spcBef>
              <a:buClr>
                <a:schemeClr val="tx1"/>
              </a:buClr>
              <a:defRPr/>
            </a:pPr>
            <a:endParaRPr lang="en-US" sz="2800" dirty="0">
              <a:solidFill>
                <a:srgbClr val="1547A2"/>
              </a:solidFill>
              <a:latin typeface="Quicksand" panose="020B0604020202020204" charset="0"/>
              <a:ea typeface="Malgun Gothic" panose="020B0503020000020004" pitchFamily="34" charset="-127"/>
            </a:endParaRPr>
          </a:p>
        </p:txBody>
      </p:sp>
      <p:sp>
        <p:nvSpPr>
          <p:cNvPr id="4" name="Freeform 4">
            <a:extLst>
              <a:ext uri="{FF2B5EF4-FFF2-40B4-BE49-F238E27FC236}">
                <a16:creationId xmlns:a16="http://schemas.microsoft.com/office/drawing/2014/main" id="{130EFD9D-5F6F-8D83-AF37-94257718C3F3}"/>
              </a:ext>
            </a:extLst>
          </p:cNvPr>
          <p:cNvSpPr/>
          <p:nvPr/>
        </p:nvSpPr>
        <p:spPr>
          <a:xfrm>
            <a:off x="1024384" y="9529723"/>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0" name="Freeform 3">
            <a:extLst>
              <a:ext uri="{FF2B5EF4-FFF2-40B4-BE49-F238E27FC236}">
                <a16:creationId xmlns:a16="http://schemas.microsoft.com/office/drawing/2014/main" id="{FD8BE3C1-978B-F998-09AE-9639B40D95F3}"/>
              </a:ext>
            </a:extLst>
          </p:cNvPr>
          <p:cNvSpPr/>
          <p:nvPr/>
        </p:nvSpPr>
        <p:spPr>
          <a:xfrm>
            <a:off x="15579303"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1" name="TextBox 8">
            <a:extLst>
              <a:ext uri="{FF2B5EF4-FFF2-40B4-BE49-F238E27FC236}">
                <a16:creationId xmlns:a16="http://schemas.microsoft.com/office/drawing/2014/main" id="{10F5D488-2BF1-8A42-2BBF-8FF6E39C5DAF}"/>
              </a:ext>
            </a:extLst>
          </p:cNvPr>
          <p:cNvSpPr txBox="1"/>
          <p:nvPr/>
        </p:nvSpPr>
        <p:spPr>
          <a:xfrm>
            <a:off x="1028700" y="591309"/>
            <a:ext cx="17259300" cy="1079013"/>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Notice for Follow Up or Subsequent Leave</a:t>
            </a:r>
            <a:endParaRPr lang="en-US" sz="6399" dirty="0">
              <a:solidFill>
                <a:srgbClr val="1547A2"/>
              </a:solidFill>
              <a:latin typeface="Impact" panose="020B0806030902050204" pitchFamily="34" charset="0"/>
              <a:ea typeface="Impact"/>
              <a:cs typeface="Impact"/>
              <a:sym typeface="Impact"/>
            </a:endParaRPr>
          </a:p>
        </p:txBody>
      </p:sp>
      <p:pic>
        <p:nvPicPr>
          <p:cNvPr id="6" name="Picture 5">
            <a:extLst>
              <a:ext uri="{FF2B5EF4-FFF2-40B4-BE49-F238E27FC236}">
                <a16:creationId xmlns:a16="http://schemas.microsoft.com/office/drawing/2014/main" id="{846D84BC-0CBB-4D45-6331-063A9C996F7D}"/>
              </a:ext>
            </a:extLst>
          </p:cNvPr>
          <p:cNvPicPr>
            <a:picLocks noChangeAspect="1"/>
          </p:cNvPicPr>
          <p:nvPr/>
        </p:nvPicPr>
        <p:blipFill>
          <a:blip r:embed="rId4"/>
          <a:stretch>
            <a:fillRect/>
          </a:stretch>
        </p:blipFill>
        <p:spPr>
          <a:xfrm>
            <a:off x="9732059" y="4515609"/>
            <a:ext cx="8552628" cy="5771391"/>
          </a:xfrm>
          <a:prstGeom prst="rect">
            <a:avLst/>
          </a:prstGeom>
        </p:spPr>
      </p:pic>
    </p:spTree>
    <p:extLst>
      <p:ext uri="{BB962C8B-B14F-4D97-AF65-F5344CB8AC3E}">
        <p14:creationId xmlns:p14="http://schemas.microsoft.com/office/powerpoint/2010/main" val="3989178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DAE7D-35EA-4443-B953-1A0E83C62B7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9510373-6C0E-D65B-3316-3026FDF41407}"/>
              </a:ext>
            </a:extLst>
          </p:cNvPr>
          <p:cNvGrpSpPr/>
          <p:nvPr/>
        </p:nvGrpSpPr>
        <p:grpSpPr>
          <a:xfrm>
            <a:off x="7520940" y="0"/>
            <a:ext cx="10767060" cy="10287000"/>
            <a:chOff x="0" y="0"/>
            <a:chExt cx="2835769" cy="2709333"/>
          </a:xfrm>
        </p:grpSpPr>
        <p:sp>
          <p:nvSpPr>
            <p:cNvPr id="3" name="Freeform 3">
              <a:extLst>
                <a:ext uri="{FF2B5EF4-FFF2-40B4-BE49-F238E27FC236}">
                  <a16:creationId xmlns:a16="http://schemas.microsoft.com/office/drawing/2014/main" id="{756CB3B3-2F42-0ADA-D9CE-D98EC6A21F8C}"/>
                </a:ext>
              </a:extLst>
            </p:cNvPr>
            <p:cNvSpPr/>
            <p:nvPr/>
          </p:nvSpPr>
          <p:spPr>
            <a:xfrm>
              <a:off x="0" y="0"/>
              <a:ext cx="2835769" cy="2709333"/>
            </a:xfrm>
            <a:custGeom>
              <a:avLst/>
              <a:gdLst/>
              <a:ahLst/>
              <a:cxnLst/>
              <a:rect l="l" t="t" r="r" b="b"/>
              <a:pathLst>
                <a:path w="2835769" h="2709333">
                  <a:moveTo>
                    <a:pt x="0" y="0"/>
                  </a:moveTo>
                  <a:lnTo>
                    <a:pt x="2835769" y="0"/>
                  </a:lnTo>
                  <a:lnTo>
                    <a:pt x="2835769" y="2709333"/>
                  </a:lnTo>
                  <a:lnTo>
                    <a:pt x="0" y="2709333"/>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41CCE5A0-C7C1-100C-C13B-4ACB11C232F7}"/>
                </a:ext>
              </a:extLst>
            </p:cNvPr>
            <p:cNvSpPr txBox="1"/>
            <p:nvPr/>
          </p:nvSpPr>
          <p:spPr>
            <a:xfrm>
              <a:off x="0" y="-161925"/>
              <a:ext cx="2835769" cy="2871258"/>
            </a:xfrm>
            <a:prstGeom prst="rect">
              <a:avLst/>
            </a:prstGeom>
          </p:spPr>
          <p:txBody>
            <a:bodyPr lIns="50800" tIns="50800" rIns="50800" bIns="50800" rtlCol="0" anchor="ctr"/>
            <a:lstStyle/>
            <a:p>
              <a:pPr algn="ctr">
                <a:lnSpc>
                  <a:spcPts val="4079"/>
                </a:lnSpc>
              </a:pPr>
              <a:endParaRPr dirty="0">
                <a:latin typeface="Impact" panose="020B0806030902050204" pitchFamily="34" charset="0"/>
              </a:endParaRPr>
            </a:p>
          </p:txBody>
        </p:sp>
      </p:grpSp>
      <p:sp>
        <p:nvSpPr>
          <p:cNvPr id="5" name="AutoShape 5">
            <a:extLst>
              <a:ext uri="{FF2B5EF4-FFF2-40B4-BE49-F238E27FC236}">
                <a16:creationId xmlns:a16="http://schemas.microsoft.com/office/drawing/2014/main" id="{1FFC90BE-D050-045E-97A8-689DC59994C5}"/>
              </a:ext>
            </a:extLst>
          </p:cNvPr>
          <p:cNvSpPr/>
          <p:nvPr/>
        </p:nvSpPr>
        <p:spPr>
          <a:xfrm>
            <a:off x="1028700" y="9741523"/>
            <a:ext cx="6492240"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6" name="AutoShape 6">
            <a:extLst>
              <a:ext uri="{FF2B5EF4-FFF2-40B4-BE49-F238E27FC236}">
                <a16:creationId xmlns:a16="http://schemas.microsoft.com/office/drawing/2014/main" id="{C0B114D4-07D0-A1EA-11F6-53EDDEBEC7DA}"/>
              </a:ext>
            </a:extLst>
          </p:cNvPr>
          <p:cNvSpPr/>
          <p:nvPr/>
        </p:nvSpPr>
        <p:spPr>
          <a:xfrm>
            <a:off x="10767060" y="990600"/>
            <a:ext cx="6492240"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7" name="TextBox 7">
            <a:extLst>
              <a:ext uri="{FF2B5EF4-FFF2-40B4-BE49-F238E27FC236}">
                <a16:creationId xmlns:a16="http://schemas.microsoft.com/office/drawing/2014/main" id="{8A03EC59-0249-6B68-3B80-50D4F6817DC1}"/>
              </a:ext>
            </a:extLst>
          </p:cNvPr>
          <p:cNvSpPr txBox="1"/>
          <p:nvPr/>
        </p:nvSpPr>
        <p:spPr>
          <a:xfrm>
            <a:off x="1447800" y="1514426"/>
            <a:ext cx="5295899" cy="3349571"/>
          </a:xfrm>
          <a:prstGeom prst="rect">
            <a:avLst/>
          </a:prstGeom>
        </p:spPr>
        <p:txBody>
          <a:bodyPr wrap="square"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ea typeface="Malgun Gothic" panose="020B0503020000020004" pitchFamily="34" charset="-127"/>
              </a:rPr>
              <a:t>Family Medical Leave Act (FMLA)</a:t>
            </a:r>
            <a:endParaRPr lang="en-US" sz="6399" dirty="0">
              <a:solidFill>
                <a:srgbClr val="1547A2"/>
              </a:solidFill>
              <a:latin typeface="Impact" panose="020B0806030902050204" pitchFamily="34" charset="0"/>
              <a:ea typeface="Impact"/>
              <a:cs typeface="Impact"/>
              <a:sym typeface="Impact"/>
            </a:endParaRPr>
          </a:p>
        </p:txBody>
      </p:sp>
      <p:sp>
        <p:nvSpPr>
          <p:cNvPr id="8" name="TextBox 2">
            <a:extLst>
              <a:ext uri="{FF2B5EF4-FFF2-40B4-BE49-F238E27FC236}">
                <a16:creationId xmlns:a16="http://schemas.microsoft.com/office/drawing/2014/main" id="{F17E07BD-F3D5-276D-651D-64D4FCB2BB70}"/>
              </a:ext>
            </a:extLst>
          </p:cNvPr>
          <p:cNvSpPr txBox="1"/>
          <p:nvPr/>
        </p:nvSpPr>
        <p:spPr>
          <a:xfrm>
            <a:off x="8153400" y="1951062"/>
            <a:ext cx="9297887" cy="5801588"/>
          </a:xfrm>
          <a:prstGeom prst="rect">
            <a:avLst/>
          </a:prstGeom>
        </p:spPr>
        <p:txBody>
          <a:bodyPr wrap="square" lIns="0" tIns="0" rIns="0" bIns="0" rtlCol="0" anchor="t">
            <a:spAutoFit/>
          </a:bodyPr>
          <a:lstStyle/>
          <a:p>
            <a:pPr marL="342900" indent="-342900">
              <a:spcBef>
                <a:spcPts val="10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Provides up to twelve-weeks total of unpaid leave during a 12-month period for qualified employees for qualifying reasons.</a:t>
            </a:r>
          </a:p>
          <a:p>
            <a:pPr marL="800100" lvl="1" indent="-342900">
              <a:spcBef>
                <a:spcPts val="10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12-month period begins July 1 and ends June 30 each year</a:t>
            </a:r>
          </a:p>
          <a:p>
            <a:pPr marL="800100" lvl="1" indent="-342900">
              <a:spcBef>
                <a:spcPts val="10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District could also use a calendar year, or a rolling calendar, which is based on the date an employee’s leave begins.</a:t>
            </a:r>
          </a:p>
          <a:p>
            <a:pPr marL="800100" lvl="1" indent="-342900">
              <a:spcBef>
                <a:spcPts val="10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Email building supervisors periodically to ensure they know what to look for that may trigger FMLA.</a:t>
            </a:r>
          </a:p>
        </p:txBody>
      </p:sp>
    </p:spTree>
    <p:extLst>
      <p:ext uri="{BB962C8B-B14F-4D97-AF65-F5344CB8AC3E}">
        <p14:creationId xmlns:p14="http://schemas.microsoft.com/office/powerpoint/2010/main" val="1518658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E26B1-4151-B7B0-EBA8-E32F7B593D4F}"/>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27773209-1403-FC2E-67AB-5540A5161636}"/>
              </a:ext>
            </a:extLst>
          </p:cNvPr>
          <p:cNvSpPr/>
          <p:nvPr/>
        </p:nvSpPr>
        <p:spPr>
          <a:xfrm>
            <a:off x="1024384" y="9529723"/>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0" name="Freeform 3">
            <a:extLst>
              <a:ext uri="{FF2B5EF4-FFF2-40B4-BE49-F238E27FC236}">
                <a16:creationId xmlns:a16="http://schemas.microsoft.com/office/drawing/2014/main" id="{2D243E66-8D54-29C1-D14B-0938BB953D7B}"/>
              </a:ext>
            </a:extLst>
          </p:cNvPr>
          <p:cNvSpPr/>
          <p:nvPr/>
        </p:nvSpPr>
        <p:spPr>
          <a:xfrm>
            <a:off x="15579303"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1" name="TextBox 8">
            <a:extLst>
              <a:ext uri="{FF2B5EF4-FFF2-40B4-BE49-F238E27FC236}">
                <a16:creationId xmlns:a16="http://schemas.microsoft.com/office/drawing/2014/main" id="{15AB3F7C-1835-5DC8-94BE-8F84F5D9D368}"/>
              </a:ext>
            </a:extLst>
          </p:cNvPr>
          <p:cNvSpPr txBox="1"/>
          <p:nvPr/>
        </p:nvSpPr>
        <p:spPr>
          <a:xfrm>
            <a:off x="1028700" y="591309"/>
            <a:ext cx="17259300" cy="1079013"/>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Employer’s Notice Obligations</a:t>
            </a:r>
            <a:endParaRPr lang="en-US" sz="6399" dirty="0">
              <a:solidFill>
                <a:srgbClr val="1547A2"/>
              </a:solidFill>
              <a:latin typeface="Impact" panose="020B0806030902050204" pitchFamily="34" charset="0"/>
              <a:ea typeface="Impact"/>
              <a:cs typeface="Impact"/>
              <a:sym typeface="Impact"/>
            </a:endParaRPr>
          </a:p>
        </p:txBody>
      </p:sp>
      <p:sp>
        <p:nvSpPr>
          <p:cNvPr id="2" name="TextBox 2">
            <a:extLst>
              <a:ext uri="{FF2B5EF4-FFF2-40B4-BE49-F238E27FC236}">
                <a16:creationId xmlns:a16="http://schemas.microsoft.com/office/drawing/2014/main" id="{681E7AFA-25C4-595A-B752-E64168BC305F}"/>
              </a:ext>
            </a:extLst>
          </p:cNvPr>
          <p:cNvSpPr txBox="1"/>
          <p:nvPr/>
        </p:nvSpPr>
        <p:spPr>
          <a:xfrm>
            <a:off x="1024383" y="2111879"/>
            <a:ext cx="16577817" cy="5622052"/>
          </a:xfrm>
          <a:prstGeom prst="rect">
            <a:avLst/>
          </a:prstGeom>
        </p:spPr>
        <p:txBody>
          <a:bodyPr wrap="square" lIns="0" tIns="0" rIns="0" bIns="0" rtlCol="0" anchor="t">
            <a:spAutoFit/>
          </a:bodyPr>
          <a:lstStyle/>
          <a:p>
            <a:pPr>
              <a:buFont typeface="Wingdings" pitchFamily="2" charset="2"/>
              <a:buNone/>
              <a:defRPr/>
            </a:pPr>
            <a:r>
              <a:rPr lang="en-US" sz="3200" dirty="0">
                <a:solidFill>
                  <a:srgbClr val="1547A2"/>
                </a:solidFill>
                <a:latin typeface="Quicksand" panose="020B0604020202020204" charset="0"/>
                <a:ea typeface="Malgun Gothic" panose="020B0503020000020004" pitchFamily="34" charset="-127"/>
              </a:rPr>
              <a:t>Employer must provide 5 types of notice:</a:t>
            </a:r>
          </a:p>
          <a:p>
            <a:pPr>
              <a:buFont typeface="Wingdings" pitchFamily="2" charset="2"/>
              <a:buNone/>
              <a:defRPr/>
            </a:pPr>
            <a:endParaRPr lang="en-US" sz="3200" b="1" dirty="0">
              <a:solidFill>
                <a:srgbClr val="1547A2"/>
              </a:solidFill>
              <a:latin typeface="Quicksand" panose="020B0604020202020204" charset="0"/>
              <a:ea typeface="Malgun Gothic" panose="020B0503020000020004" pitchFamily="34" charset="-127"/>
            </a:endParaRPr>
          </a:p>
          <a:p>
            <a:pPr marL="457200" indent="-457200">
              <a:buClrTx/>
              <a:buFont typeface="+mj-lt"/>
              <a:buAutoNum type="arabicPeriod"/>
              <a:defRPr/>
            </a:pPr>
            <a:r>
              <a:rPr lang="en-US" sz="3200" dirty="0">
                <a:solidFill>
                  <a:srgbClr val="1547A2"/>
                </a:solidFill>
                <a:latin typeface="Quicksand" panose="020B0604020202020204" charset="0"/>
                <a:ea typeface="Malgun Gothic" panose="020B0503020000020004" pitchFamily="34" charset="-127"/>
              </a:rPr>
              <a:t>Satisfy worksite posting requirement AND</a:t>
            </a:r>
          </a:p>
          <a:p>
            <a:pPr marL="457200" indent="-457200">
              <a:buClrTx/>
              <a:buFont typeface="+mj-lt"/>
              <a:buAutoNum type="arabicPeriod"/>
              <a:defRPr/>
            </a:pPr>
            <a:r>
              <a:rPr lang="en-US" sz="3200" dirty="0">
                <a:solidFill>
                  <a:srgbClr val="1547A2"/>
                </a:solidFill>
                <a:latin typeface="Quicksand" panose="020B0604020202020204" charset="0"/>
                <a:ea typeface="Malgun Gothic" panose="020B0503020000020004" pitchFamily="34" charset="-127"/>
              </a:rPr>
              <a:t>Provide notice in employee handbook - (if employer does not have a handbook – can distribute notices to employees upon hiring)</a:t>
            </a:r>
          </a:p>
          <a:p>
            <a:pPr marL="457200" indent="-457200">
              <a:buClrTx/>
              <a:buFont typeface="+mj-lt"/>
              <a:buAutoNum type="arabicPeriod"/>
              <a:defRPr/>
            </a:pPr>
            <a:r>
              <a:rPr lang="en-US" sz="3200" u="sng" dirty="0">
                <a:solidFill>
                  <a:srgbClr val="1547A2"/>
                </a:solidFill>
                <a:latin typeface="Quicksand" panose="020B0604020202020204" charset="0"/>
                <a:ea typeface="Malgun Gothic" panose="020B0503020000020004" pitchFamily="34" charset="-127"/>
              </a:rPr>
              <a:t>Notice of eligibility</a:t>
            </a:r>
            <a:r>
              <a:rPr lang="en-US" sz="3200" dirty="0">
                <a:solidFill>
                  <a:srgbClr val="1547A2"/>
                </a:solidFill>
                <a:latin typeface="Quicksand" panose="020B0604020202020204" charset="0"/>
                <a:ea typeface="Malgun Gothic" panose="020B0503020000020004" pitchFamily="34" charset="-127"/>
              </a:rPr>
              <a:t> within 5 days when an employee asks for FMLA leave (or employer is otherwise on notice of need for leave)</a:t>
            </a:r>
          </a:p>
          <a:p>
            <a:pPr marL="457200" indent="-457200">
              <a:buClrTx/>
              <a:buFont typeface="+mj-lt"/>
              <a:buAutoNum type="arabicPeriod"/>
              <a:defRPr/>
            </a:pPr>
            <a:r>
              <a:rPr lang="en-US" sz="3200" dirty="0">
                <a:solidFill>
                  <a:srgbClr val="1547A2"/>
                </a:solidFill>
                <a:latin typeface="Quicksand" panose="020B0604020202020204" charset="0"/>
                <a:ea typeface="Malgun Gothic" panose="020B0503020000020004" pitchFamily="34" charset="-127"/>
              </a:rPr>
              <a:t>At the same time as the notice of eligibility, must provide </a:t>
            </a:r>
            <a:r>
              <a:rPr lang="en-US" sz="3200" u="sng" dirty="0">
                <a:solidFill>
                  <a:srgbClr val="1547A2"/>
                </a:solidFill>
                <a:latin typeface="Quicksand" panose="020B0604020202020204" charset="0"/>
                <a:ea typeface="Malgun Gothic" panose="020B0503020000020004" pitchFamily="34" charset="-127"/>
              </a:rPr>
              <a:t>notice of employee’s rights</a:t>
            </a:r>
            <a:r>
              <a:rPr lang="en-US" sz="3200" dirty="0">
                <a:solidFill>
                  <a:srgbClr val="1547A2"/>
                </a:solidFill>
                <a:latin typeface="Quicksand" panose="020B0604020202020204" charset="0"/>
                <a:ea typeface="Malgun Gothic" panose="020B0503020000020004" pitchFamily="34" charset="-127"/>
              </a:rPr>
              <a:t> and responsibilities 29 CFR 825.300(c)</a:t>
            </a:r>
          </a:p>
          <a:p>
            <a:pPr marL="457200" indent="-457200">
              <a:buClrTx/>
              <a:buFont typeface="+mj-lt"/>
              <a:buAutoNum type="arabicPeriod"/>
              <a:defRPr/>
            </a:pPr>
            <a:r>
              <a:rPr lang="en-US" sz="3200" dirty="0">
                <a:solidFill>
                  <a:srgbClr val="1547A2"/>
                </a:solidFill>
                <a:latin typeface="Quicksand" panose="020B0604020202020204" charset="0"/>
                <a:ea typeface="Malgun Gothic" panose="020B0503020000020004" pitchFamily="34" charset="-127"/>
              </a:rPr>
              <a:t>Within five days of receiving certification, must provide </a:t>
            </a:r>
            <a:r>
              <a:rPr lang="en-US" sz="3200" u="sng" dirty="0">
                <a:solidFill>
                  <a:srgbClr val="1547A2"/>
                </a:solidFill>
                <a:latin typeface="Quicksand" panose="020B0604020202020204" charset="0"/>
                <a:ea typeface="Malgun Gothic" panose="020B0503020000020004" pitchFamily="34" charset="-127"/>
              </a:rPr>
              <a:t>notice of designation of leave</a:t>
            </a:r>
          </a:p>
          <a:p>
            <a:pPr>
              <a:spcBef>
                <a:spcPts val="1600"/>
              </a:spcBef>
              <a:buClr>
                <a:schemeClr val="tx1"/>
              </a:buClr>
              <a:defRPr/>
            </a:pPr>
            <a:endParaRPr lang="en-US" sz="3200" dirty="0">
              <a:solidFill>
                <a:srgbClr val="1547A2"/>
              </a:solidFill>
              <a:latin typeface="Quicksand" panose="020B0604020202020204" charset="0"/>
              <a:ea typeface="Malgun Gothic" panose="020B0503020000020004" pitchFamily="34" charset="-127"/>
            </a:endParaRPr>
          </a:p>
        </p:txBody>
      </p:sp>
    </p:spTree>
    <p:extLst>
      <p:ext uri="{BB962C8B-B14F-4D97-AF65-F5344CB8AC3E}">
        <p14:creationId xmlns:p14="http://schemas.microsoft.com/office/powerpoint/2010/main" val="2433011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13167-0FB2-F826-5314-710AAE836B0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9A4E5AE-BEE9-21D7-254D-DB7F59D0A37E}"/>
              </a:ext>
            </a:extLst>
          </p:cNvPr>
          <p:cNvGrpSpPr/>
          <p:nvPr/>
        </p:nvGrpSpPr>
        <p:grpSpPr>
          <a:xfrm>
            <a:off x="17259300" y="0"/>
            <a:ext cx="4194107" cy="10271151"/>
            <a:chOff x="0" y="0"/>
            <a:chExt cx="1104621" cy="2705159"/>
          </a:xfrm>
        </p:grpSpPr>
        <p:sp>
          <p:nvSpPr>
            <p:cNvPr id="3" name="Freeform 3">
              <a:extLst>
                <a:ext uri="{FF2B5EF4-FFF2-40B4-BE49-F238E27FC236}">
                  <a16:creationId xmlns:a16="http://schemas.microsoft.com/office/drawing/2014/main" id="{A10C25AE-5935-FF0A-C035-4876A1B31B79}"/>
                </a:ext>
              </a:extLst>
            </p:cNvPr>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3387801E-279C-11B7-F620-B5FBECEBE2D8}"/>
                </a:ext>
              </a:extLst>
            </p:cNvPr>
            <p:cNvSpPr txBox="1"/>
            <p:nvPr/>
          </p:nvSpPr>
          <p:spPr>
            <a:xfrm>
              <a:off x="0" y="-104775"/>
              <a:ext cx="1104621" cy="2809934"/>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Freeform 5">
            <a:extLst>
              <a:ext uri="{FF2B5EF4-FFF2-40B4-BE49-F238E27FC236}">
                <a16:creationId xmlns:a16="http://schemas.microsoft.com/office/drawing/2014/main" id="{167AFE4F-3324-77C7-9E60-7741C3C30D2E}"/>
              </a:ext>
            </a:extLst>
          </p:cNvPr>
          <p:cNvSpPr/>
          <p:nvPr/>
        </p:nvSpPr>
        <p:spPr>
          <a:xfrm>
            <a:off x="1028700" y="9258300"/>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8" name="TextBox 8">
            <a:extLst>
              <a:ext uri="{FF2B5EF4-FFF2-40B4-BE49-F238E27FC236}">
                <a16:creationId xmlns:a16="http://schemas.microsoft.com/office/drawing/2014/main" id="{4A1AA960-5709-8F6B-BC1A-F8EDCDA0DF53}"/>
              </a:ext>
            </a:extLst>
          </p:cNvPr>
          <p:cNvSpPr txBox="1"/>
          <p:nvPr/>
        </p:nvSpPr>
        <p:spPr>
          <a:xfrm>
            <a:off x="1028700" y="591309"/>
            <a:ext cx="17259300" cy="1041247"/>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Certifications and Second Opinions</a:t>
            </a:r>
            <a:endParaRPr lang="en-US" sz="6399" dirty="0">
              <a:solidFill>
                <a:srgbClr val="1547A2"/>
              </a:solidFill>
              <a:latin typeface="Impact" panose="020B0806030902050204" pitchFamily="34" charset="0"/>
              <a:ea typeface="Impact"/>
              <a:cs typeface="Impact"/>
              <a:sym typeface="Impact"/>
            </a:endParaRPr>
          </a:p>
        </p:txBody>
      </p:sp>
      <p:pic>
        <p:nvPicPr>
          <p:cNvPr id="10" name="Picture 9">
            <a:extLst>
              <a:ext uri="{FF2B5EF4-FFF2-40B4-BE49-F238E27FC236}">
                <a16:creationId xmlns:a16="http://schemas.microsoft.com/office/drawing/2014/main" id="{7614968C-432E-5E56-D070-94F1EC8ED126}"/>
              </a:ext>
            </a:extLst>
          </p:cNvPr>
          <p:cNvPicPr>
            <a:picLocks noChangeAspect="1"/>
          </p:cNvPicPr>
          <p:nvPr/>
        </p:nvPicPr>
        <p:blipFill>
          <a:blip r:embed="rId4"/>
          <a:stretch>
            <a:fillRect/>
          </a:stretch>
        </p:blipFill>
        <p:spPr>
          <a:xfrm>
            <a:off x="6248400" y="2125076"/>
            <a:ext cx="8220130" cy="8146075"/>
          </a:xfrm>
          <a:prstGeom prst="rect">
            <a:avLst/>
          </a:prstGeom>
        </p:spPr>
      </p:pic>
    </p:spTree>
    <p:extLst>
      <p:ext uri="{BB962C8B-B14F-4D97-AF65-F5344CB8AC3E}">
        <p14:creationId xmlns:p14="http://schemas.microsoft.com/office/powerpoint/2010/main" val="2132047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D2BC7-C767-917D-3E5B-53D690C2BA6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E72DF6B-62D0-81FC-A774-6ABEDD4E8795}"/>
              </a:ext>
            </a:extLst>
          </p:cNvPr>
          <p:cNvGrpSpPr/>
          <p:nvPr/>
        </p:nvGrpSpPr>
        <p:grpSpPr>
          <a:xfrm>
            <a:off x="0" y="0"/>
            <a:ext cx="18288000" cy="1943100"/>
            <a:chOff x="0" y="0"/>
            <a:chExt cx="4816593" cy="533082"/>
          </a:xfrm>
        </p:grpSpPr>
        <p:sp>
          <p:nvSpPr>
            <p:cNvPr id="3" name="Freeform 3">
              <a:extLst>
                <a:ext uri="{FF2B5EF4-FFF2-40B4-BE49-F238E27FC236}">
                  <a16:creationId xmlns:a16="http://schemas.microsoft.com/office/drawing/2014/main" id="{86060D07-CC4B-BC72-824D-043D877D3B47}"/>
                </a:ext>
              </a:extLst>
            </p:cNvPr>
            <p:cNvSpPr/>
            <p:nvPr/>
          </p:nvSpPr>
          <p:spPr>
            <a:xfrm>
              <a:off x="0" y="0"/>
              <a:ext cx="4816592" cy="533082"/>
            </a:xfrm>
            <a:custGeom>
              <a:avLst/>
              <a:gdLst/>
              <a:ahLst/>
              <a:cxnLst/>
              <a:rect l="l" t="t" r="r" b="b"/>
              <a:pathLst>
                <a:path w="4816592" h="533082">
                  <a:moveTo>
                    <a:pt x="0" y="0"/>
                  </a:moveTo>
                  <a:lnTo>
                    <a:pt x="4816592" y="0"/>
                  </a:lnTo>
                  <a:lnTo>
                    <a:pt x="4816592" y="533082"/>
                  </a:lnTo>
                  <a:lnTo>
                    <a:pt x="0" y="533082"/>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913D8AB4-1A06-C7CE-AF27-FF97F788CFAC}"/>
                </a:ext>
              </a:extLst>
            </p:cNvPr>
            <p:cNvSpPr txBox="1"/>
            <p:nvPr/>
          </p:nvSpPr>
          <p:spPr>
            <a:xfrm>
              <a:off x="0" y="-104775"/>
              <a:ext cx="4816593" cy="637857"/>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TextBox 5">
            <a:extLst>
              <a:ext uri="{FF2B5EF4-FFF2-40B4-BE49-F238E27FC236}">
                <a16:creationId xmlns:a16="http://schemas.microsoft.com/office/drawing/2014/main" id="{D0B20334-8580-1AA8-7ADA-A797E6FBC14C}"/>
              </a:ext>
            </a:extLst>
          </p:cNvPr>
          <p:cNvSpPr txBox="1"/>
          <p:nvPr/>
        </p:nvSpPr>
        <p:spPr>
          <a:xfrm>
            <a:off x="1028698" y="409278"/>
            <a:ext cx="16230600" cy="1041247"/>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Confirming Need for Leave</a:t>
            </a:r>
            <a:endParaRPr lang="en-US" sz="6600" dirty="0">
              <a:solidFill>
                <a:srgbClr val="1547A2"/>
              </a:solidFill>
              <a:latin typeface="Impact" panose="020B0806030902050204" pitchFamily="34" charset="0"/>
              <a:ea typeface="Impact"/>
              <a:cs typeface="Impact"/>
              <a:sym typeface="Impact"/>
            </a:endParaRPr>
          </a:p>
        </p:txBody>
      </p:sp>
      <p:sp>
        <p:nvSpPr>
          <p:cNvPr id="6" name="TextBox 6">
            <a:extLst>
              <a:ext uri="{FF2B5EF4-FFF2-40B4-BE49-F238E27FC236}">
                <a16:creationId xmlns:a16="http://schemas.microsoft.com/office/drawing/2014/main" id="{153875FC-43D6-F021-070B-BC4668B2D551}"/>
              </a:ext>
            </a:extLst>
          </p:cNvPr>
          <p:cNvSpPr txBox="1"/>
          <p:nvPr/>
        </p:nvSpPr>
        <p:spPr>
          <a:xfrm>
            <a:off x="857247" y="2476500"/>
            <a:ext cx="16573502" cy="5622052"/>
          </a:xfrm>
          <a:prstGeom prst="rect">
            <a:avLst/>
          </a:prstGeom>
        </p:spPr>
        <p:txBody>
          <a:bodyPr wrap="square" lIns="0" tIns="0" rIns="0" bIns="0" rtlCol="0" anchor="t">
            <a:spAutoFit/>
          </a:bodyPr>
          <a:lstStyle/>
          <a:p>
            <a:pPr>
              <a:buFont typeface="Wingdings" pitchFamily="2" charset="2"/>
              <a:buNone/>
              <a:defRPr/>
            </a:pPr>
            <a:r>
              <a:rPr lang="en-US" sz="3200" dirty="0">
                <a:solidFill>
                  <a:srgbClr val="1547A2"/>
                </a:solidFill>
                <a:latin typeface="Quicksand" panose="020B0604020202020204" charset="0"/>
                <a:ea typeface="Malgun Gothic" panose="020B0503020000020004" pitchFamily="34" charset="-127"/>
              </a:rPr>
              <a:t>Confirmation is through the certification process:</a:t>
            </a:r>
          </a:p>
          <a:p>
            <a:pPr>
              <a:buFont typeface="Wingdings" pitchFamily="2" charset="2"/>
              <a:buNone/>
              <a:defRPr/>
            </a:pPr>
            <a:endParaRPr lang="en-US" sz="3200" dirty="0">
              <a:solidFill>
                <a:srgbClr val="1547A2"/>
              </a:solidFill>
              <a:latin typeface="Quicksand" panose="020B0604020202020204" charset="0"/>
              <a:ea typeface="Malgun Gothic" panose="020B0503020000020004" pitchFamily="34" charset="-127"/>
            </a:endParaRPr>
          </a:p>
          <a:p>
            <a:pPr marL="285750" indent="-285750">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Ask in writing for certification within five business days of notice of need for leave.</a:t>
            </a:r>
          </a:p>
          <a:p>
            <a:pPr marL="285750" indent="-285750">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Employee has 15 days to complete certification.</a:t>
            </a:r>
          </a:p>
          <a:p>
            <a:pPr marL="285750" indent="-285750">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There are separate certifications for different types of leave (e.g. “serious health condition” “exigency leave”, “military caregiver.”</a:t>
            </a:r>
          </a:p>
          <a:p>
            <a:pPr marL="285750" indent="-285750">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Separate leave events should be separately certified.</a:t>
            </a:r>
          </a:p>
          <a:p>
            <a:pPr marL="285750" indent="-285750">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If certification is timely, complete and sufficient in detail, certification is complete.  No further information is required.</a:t>
            </a:r>
          </a:p>
          <a:p>
            <a:pPr marL="285750" indent="-285750">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Employee not required to authorize direct communication with health care provider.</a:t>
            </a:r>
          </a:p>
          <a:p>
            <a:pPr>
              <a:spcBef>
                <a:spcPts val="1600"/>
              </a:spcBef>
              <a:buClr>
                <a:schemeClr val="tx1"/>
              </a:buClr>
              <a:defRPr/>
            </a:pPr>
            <a:endParaRPr lang="en-US" sz="3200" dirty="0">
              <a:solidFill>
                <a:srgbClr val="1547A2"/>
              </a:solidFill>
              <a:latin typeface="Quicksand" panose="020B0604020202020204" charset="0"/>
              <a:ea typeface="Malgun Gothic" panose="020B0503020000020004" pitchFamily="34" charset="-127"/>
            </a:endParaRPr>
          </a:p>
        </p:txBody>
      </p:sp>
      <p:sp>
        <p:nvSpPr>
          <p:cNvPr id="7" name="AutoShape 7">
            <a:extLst>
              <a:ext uri="{FF2B5EF4-FFF2-40B4-BE49-F238E27FC236}">
                <a16:creationId xmlns:a16="http://schemas.microsoft.com/office/drawing/2014/main" id="{292BCB30-37BE-612B-237C-F572CA5C0122}"/>
              </a:ext>
            </a:extLst>
          </p:cNvPr>
          <p:cNvSpPr/>
          <p:nvPr/>
        </p:nvSpPr>
        <p:spPr>
          <a:xfrm>
            <a:off x="5897880" y="9109874"/>
            <a:ext cx="6492240"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8" name="Freeform 8">
            <a:extLst>
              <a:ext uri="{FF2B5EF4-FFF2-40B4-BE49-F238E27FC236}">
                <a16:creationId xmlns:a16="http://schemas.microsoft.com/office/drawing/2014/main" id="{C014E1B5-9759-58F2-5466-814065F3753B}"/>
              </a:ext>
            </a:extLst>
          </p:cNvPr>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Tree>
    <p:extLst>
      <p:ext uri="{BB962C8B-B14F-4D97-AF65-F5344CB8AC3E}">
        <p14:creationId xmlns:p14="http://schemas.microsoft.com/office/powerpoint/2010/main" val="3769706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7242D-2E5C-4E67-5277-FBBC25A0EA3B}"/>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FC0855F-0D87-9A42-059D-108EE9E4EABB}"/>
              </a:ext>
            </a:extLst>
          </p:cNvPr>
          <p:cNvSpPr txBox="1"/>
          <p:nvPr/>
        </p:nvSpPr>
        <p:spPr>
          <a:xfrm>
            <a:off x="1031010" y="2171700"/>
            <a:ext cx="16234916" cy="4083169"/>
          </a:xfrm>
          <a:prstGeom prst="rect">
            <a:avLst/>
          </a:prstGeom>
        </p:spPr>
        <p:txBody>
          <a:bodyPr wrap="square" lIns="0" tIns="0" rIns="0" bIns="0" rtlCol="0" anchor="t">
            <a:spAutoFit/>
          </a:bodyPr>
          <a:lstStyle/>
          <a:p>
            <a:pPr marL="342900" indent="-342900">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A certification is incomplete when one or more applicable entries is blank</a:t>
            </a:r>
          </a:p>
          <a:p>
            <a:pPr marL="342900" indent="-342900">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A certification is insufficient when information is vague, ambiguous or non-responsive</a:t>
            </a:r>
          </a:p>
          <a:p>
            <a:pPr marL="342900" indent="-342900">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Employer must notify employee of certification deficiencies in writing</a:t>
            </a:r>
          </a:p>
          <a:p>
            <a:pPr marL="342900" indent="-342900">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Employee has 7 calendar days to cure the deficiency</a:t>
            </a:r>
          </a:p>
          <a:p>
            <a:pPr marL="342900" indent="-342900">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Leave may be denied if the employee fails to cure the deficiency or fails to provide certification.</a:t>
            </a:r>
          </a:p>
          <a:p>
            <a:pPr>
              <a:spcBef>
                <a:spcPts val="1600"/>
              </a:spcBef>
              <a:buClr>
                <a:schemeClr val="tx1"/>
              </a:buClr>
              <a:defRPr/>
            </a:pPr>
            <a:endParaRPr lang="en-US" sz="2800" dirty="0">
              <a:solidFill>
                <a:srgbClr val="1547A2"/>
              </a:solidFill>
              <a:latin typeface="Quicksand" panose="020B0604020202020204" charset="0"/>
              <a:ea typeface="Malgun Gothic" panose="020B0503020000020004" pitchFamily="34" charset="-127"/>
            </a:endParaRPr>
          </a:p>
        </p:txBody>
      </p:sp>
      <p:sp>
        <p:nvSpPr>
          <p:cNvPr id="4" name="Freeform 4">
            <a:extLst>
              <a:ext uri="{FF2B5EF4-FFF2-40B4-BE49-F238E27FC236}">
                <a16:creationId xmlns:a16="http://schemas.microsoft.com/office/drawing/2014/main" id="{63E9ACA8-18C4-498F-65A6-057E327188C6}"/>
              </a:ext>
            </a:extLst>
          </p:cNvPr>
          <p:cNvSpPr/>
          <p:nvPr/>
        </p:nvSpPr>
        <p:spPr>
          <a:xfrm>
            <a:off x="1024384" y="9529723"/>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0" name="Freeform 3">
            <a:extLst>
              <a:ext uri="{FF2B5EF4-FFF2-40B4-BE49-F238E27FC236}">
                <a16:creationId xmlns:a16="http://schemas.microsoft.com/office/drawing/2014/main" id="{503839B7-C9E8-F64C-06CD-3D56E5FE89F6}"/>
              </a:ext>
            </a:extLst>
          </p:cNvPr>
          <p:cNvSpPr/>
          <p:nvPr/>
        </p:nvSpPr>
        <p:spPr>
          <a:xfrm>
            <a:off x="15579303"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1" name="TextBox 8">
            <a:extLst>
              <a:ext uri="{FF2B5EF4-FFF2-40B4-BE49-F238E27FC236}">
                <a16:creationId xmlns:a16="http://schemas.microsoft.com/office/drawing/2014/main" id="{FCB464EE-24AB-20B1-79D1-DEB0D27C933B}"/>
              </a:ext>
            </a:extLst>
          </p:cNvPr>
          <p:cNvSpPr txBox="1"/>
          <p:nvPr/>
        </p:nvSpPr>
        <p:spPr>
          <a:xfrm>
            <a:off x="1028700" y="591309"/>
            <a:ext cx="17259300" cy="1041247"/>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Incomplete Certification</a:t>
            </a:r>
            <a:endParaRPr lang="en-US" sz="6399" dirty="0">
              <a:solidFill>
                <a:srgbClr val="1547A2"/>
              </a:solidFill>
              <a:latin typeface="Impact" panose="020B0806030902050204" pitchFamily="34" charset="0"/>
              <a:ea typeface="Impact"/>
              <a:cs typeface="Impact"/>
              <a:sym typeface="Impact"/>
            </a:endParaRPr>
          </a:p>
        </p:txBody>
      </p:sp>
    </p:spTree>
    <p:extLst>
      <p:ext uri="{BB962C8B-B14F-4D97-AF65-F5344CB8AC3E}">
        <p14:creationId xmlns:p14="http://schemas.microsoft.com/office/powerpoint/2010/main" val="1522378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30177-874E-7FF7-B2A7-3FC74212C41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02C6FCB-1CB9-8482-2506-804605D13B65}"/>
              </a:ext>
            </a:extLst>
          </p:cNvPr>
          <p:cNvGrpSpPr/>
          <p:nvPr/>
        </p:nvGrpSpPr>
        <p:grpSpPr>
          <a:xfrm>
            <a:off x="7520940" y="0"/>
            <a:ext cx="10767060" cy="10287000"/>
            <a:chOff x="0" y="0"/>
            <a:chExt cx="2835769" cy="2709333"/>
          </a:xfrm>
        </p:grpSpPr>
        <p:sp>
          <p:nvSpPr>
            <p:cNvPr id="3" name="Freeform 3">
              <a:extLst>
                <a:ext uri="{FF2B5EF4-FFF2-40B4-BE49-F238E27FC236}">
                  <a16:creationId xmlns:a16="http://schemas.microsoft.com/office/drawing/2014/main" id="{3FFF29AC-38CA-E929-967B-F1BB5EE9DADF}"/>
                </a:ext>
              </a:extLst>
            </p:cNvPr>
            <p:cNvSpPr/>
            <p:nvPr/>
          </p:nvSpPr>
          <p:spPr>
            <a:xfrm>
              <a:off x="0" y="0"/>
              <a:ext cx="2835769" cy="2709333"/>
            </a:xfrm>
            <a:custGeom>
              <a:avLst/>
              <a:gdLst/>
              <a:ahLst/>
              <a:cxnLst/>
              <a:rect l="l" t="t" r="r" b="b"/>
              <a:pathLst>
                <a:path w="2835769" h="2709333">
                  <a:moveTo>
                    <a:pt x="0" y="0"/>
                  </a:moveTo>
                  <a:lnTo>
                    <a:pt x="2835769" y="0"/>
                  </a:lnTo>
                  <a:lnTo>
                    <a:pt x="2835769" y="2709333"/>
                  </a:lnTo>
                  <a:lnTo>
                    <a:pt x="0" y="2709333"/>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0AEF59CD-7337-3C56-046A-E6E17B7A9B3E}"/>
                </a:ext>
              </a:extLst>
            </p:cNvPr>
            <p:cNvSpPr txBox="1"/>
            <p:nvPr/>
          </p:nvSpPr>
          <p:spPr>
            <a:xfrm>
              <a:off x="0" y="-161925"/>
              <a:ext cx="2835769" cy="2871258"/>
            </a:xfrm>
            <a:prstGeom prst="rect">
              <a:avLst/>
            </a:prstGeom>
          </p:spPr>
          <p:txBody>
            <a:bodyPr lIns="50800" tIns="50800" rIns="50800" bIns="50800" rtlCol="0" anchor="ctr"/>
            <a:lstStyle/>
            <a:p>
              <a:pPr algn="ctr">
                <a:lnSpc>
                  <a:spcPts val="4079"/>
                </a:lnSpc>
              </a:pPr>
              <a:endParaRPr dirty="0">
                <a:latin typeface="Impact" panose="020B0806030902050204" pitchFamily="34" charset="0"/>
              </a:endParaRPr>
            </a:p>
          </p:txBody>
        </p:sp>
      </p:grpSp>
      <p:sp>
        <p:nvSpPr>
          <p:cNvPr id="5" name="AutoShape 5">
            <a:extLst>
              <a:ext uri="{FF2B5EF4-FFF2-40B4-BE49-F238E27FC236}">
                <a16:creationId xmlns:a16="http://schemas.microsoft.com/office/drawing/2014/main" id="{101F86B4-C2FA-F15B-F5F6-BE2B68842C71}"/>
              </a:ext>
            </a:extLst>
          </p:cNvPr>
          <p:cNvSpPr/>
          <p:nvPr/>
        </p:nvSpPr>
        <p:spPr>
          <a:xfrm>
            <a:off x="1028700" y="9741523"/>
            <a:ext cx="6492240"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6" name="AutoShape 6">
            <a:extLst>
              <a:ext uri="{FF2B5EF4-FFF2-40B4-BE49-F238E27FC236}">
                <a16:creationId xmlns:a16="http://schemas.microsoft.com/office/drawing/2014/main" id="{FDC0141C-32B8-D4F4-6D8C-C4D4641B8C3F}"/>
              </a:ext>
            </a:extLst>
          </p:cNvPr>
          <p:cNvSpPr/>
          <p:nvPr/>
        </p:nvSpPr>
        <p:spPr>
          <a:xfrm>
            <a:off x="10767060" y="990600"/>
            <a:ext cx="6492240"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7" name="TextBox 7">
            <a:extLst>
              <a:ext uri="{FF2B5EF4-FFF2-40B4-BE49-F238E27FC236}">
                <a16:creationId xmlns:a16="http://schemas.microsoft.com/office/drawing/2014/main" id="{D80F3876-3103-95E6-5691-6A32BAB89BDC}"/>
              </a:ext>
            </a:extLst>
          </p:cNvPr>
          <p:cNvSpPr txBox="1"/>
          <p:nvPr/>
        </p:nvSpPr>
        <p:spPr>
          <a:xfrm>
            <a:off x="1447800" y="1514426"/>
            <a:ext cx="5295899" cy="5657896"/>
          </a:xfrm>
          <a:prstGeom prst="rect">
            <a:avLst/>
          </a:prstGeom>
        </p:spPr>
        <p:txBody>
          <a:bodyPr wrap="square"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ea typeface="Malgun Gothic" panose="020B0503020000020004" pitchFamily="34" charset="-127"/>
              </a:rPr>
              <a:t>Clarification and Authentication of Certifications</a:t>
            </a:r>
            <a:endParaRPr lang="en-US" sz="6399" dirty="0">
              <a:solidFill>
                <a:srgbClr val="1547A2"/>
              </a:solidFill>
              <a:latin typeface="Impact" panose="020B0806030902050204" pitchFamily="34" charset="0"/>
              <a:ea typeface="Impact"/>
              <a:cs typeface="Impact"/>
              <a:sym typeface="Impact"/>
            </a:endParaRPr>
          </a:p>
        </p:txBody>
      </p:sp>
      <p:sp>
        <p:nvSpPr>
          <p:cNvPr id="8" name="TextBox 2">
            <a:extLst>
              <a:ext uri="{FF2B5EF4-FFF2-40B4-BE49-F238E27FC236}">
                <a16:creationId xmlns:a16="http://schemas.microsoft.com/office/drawing/2014/main" id="{1485DE31-5A06-A40C-3C95-16A7B29AFA09}"/>
              </a:ext>
            </a:extLst>
          </p:cNvPr>
          <p:cNvSpPr txBox="1"/>
          <p:nvPr/>
        </p:nvSpPr>
        <p:spPr>
          <a:xfrm>
            <a:off x="8153400" y="1951062"/>
            <a:ext cx="9297887" cy="7037824"/>
          </a:xfrm>
          <a:prstGeom prst="rect">
            <a:avLst/>
          </a:prstGeom>
        </p:spPr>
        <p:txBody>
          <a:bodyPr wrap="square" lIns="0" tIns="0" rIns="0" bIns="0" rtlCol="0" anchor="t">
            <a:spAutoFit/>
          </a:bodyPr>
          <a:lstStyle/>
          <a:p>
            <a:pPr marL="285750" indent="-285750">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If an employee fails to cure deficiencies, an employer may make direct contact with a health care provider to authenticate or clarify a certification (with employee’s permission)</a:t>
            </a:r>
          </a:p>
          <a:p>
            <a:pPr marL="285750" indent="-285750">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An employee’s failure to authorize such contact is cause for denial of the leave if the certification is unclear.</a:t>
            </a:r>
          </a:p>
          <a:p>
            <a:pPr marL="285750" indent="-285750">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Contact can be by a health care provider, HR professional, or management official</a:t>
            </a:r>
          </a:p>
          <a:p>
            <a:pPr marL="285750" indent="-285750">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Employee’s direct supervisor may never make the contact</a:t>
            </a:r>
          </a:p>
          <a:p>
            <a:pPr marL="285750" indent="-285750">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Employer may not ask for medical information beyond the scope of the form</a:t>
            </a:r>
          </a:p>
          <a:p>
            <a:pPr>
              <a:spcBef>
                <a:spcPts val="1600"/>
              </a:spcBef>
              <a:buClr>
                <a:schemeClr val="tx1"/>
              </a:buClr>
              <a:defRPr/>
            </a:pPr>
            <a:endParaRPr lang="en-US" sz="2800" dirty="0">
              <a:solidFill>
                <a:srgbClr val="1547A2"/>
              </a:solidFill>
              <a:latin typeface="Quicksand" panose="020B0604020202020204" charset="0"/>
              <a:ea typeface="Malgun Gothic" panose="020B0503020000020004" pitchFamily="34" charset="-127"/>
            </a:endParaRPr>
          </a:p>
        </p:txBody>
      </p:sp>
    </p:spTree>
    <p:extLst>
      <p:ext uri="{BB962C8B-B14F-4D97-AF65-F5344CB8AC3E}">
        <p14:creationId xmlns:p14="http://schemas.microsoft.com/office/powerpoint/2010/main" val="2843647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C526C-DFE7-F570-54F5-669542E078F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8E700C1-9F41-2248-E689-6E732D5B527A}"/>
              </a:ext>
            </a:extLst>
          </p:cNvPr>
          <p:cNvGrpSpPr/>
          <p:nvPr/>
        </p:nvGrpSpPr>
        <p:grpSpPr>
          <a:xfrm>
            <a:off x="0" y="0"/>
            <a:ext cx="18288000" cy="1943098"/>
            <a:chOff x="0" y="0"/>
            <a:chExt cx="4816593" cy="533082"/>
          </a:xfrm>
        </p:grpSpPr>
        <p:sp>
          <p:nvSpPr>
            <p:cNvPr id="3" name="Freeform 3">
              <a:extLst>
                <a:ext uri="{FF2B5EF4-FFF2-40B4-BE49-F238E27FC236}">
                  <a16:creationId xmlns:a16="http://schemas.microsoft.com/office/drawing/2014/main" id="{8181838F-C119-0720-F7DE-E51264629BFB}"/>
                </a:ext>
              </a:extLst>
            </p:cNvPr>
            <p:cNvSpPr/>
            <p:nvPr/>
          </p:nvSpPr>
          <p:spPr>
            <a:xfrm>
              <a:off x="0" y="0"/>
              <a:ext cx="4816592" cy="533082"/>
            </a:xfrm>
            <a:custGeom>
              <a:avLst/>
              <a:gdLst/>
              <a:ahLst/>
              <a:cxnLst/>
              <a:rect l="l" t="t" r="r" b="b"/>
              <a:pathLst>
                <a:path w="4816592" h="533082">
                  <a:moveTo>
                    <a:pt x="0" y="0"/>
                  </a:moveTo>
                  <a:lnTo>
                    <a:pt x="4816592" y="0"/>
                  </a:lnTo>
                  <a:lnTo>
                    <a:pt x="4816592" y="533082"/>
                  </a:lnTo>
                  <a:lnTo>
                    <a:pt x="0" y="533082"/>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5ECDB6BA-887C-3604-F44A-890A0E83A868}"/>
                </a:ext>
              </a:extLst>
            </p:cNvPr>
            <p:cNvSpPr txBox="1"/>
            <p:nvPr/>
          </p:nvSpPr>
          <p:spPr>
            <a:xfrm>
              <a:off x="0" y="-104775"/>
              <a:ext cx="4816593" cy="637857"/>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TextBox 5">
            <a:extLst>
              <a:ext uri="{FF2B5EF4-FFF2-40B4-BE49-F238E27FC236}">
                <a16:creationId xmlns:a16="http://schemas.microsoft.com/office/drawing/2014/main" id="{D90809AA-9B10-281A-850B-17BDAEA858BB}"/>
              </a:ext>
            </a:extLst>
          </p:cNvPr>
          <p:cNvSpPr txBox="1"/>
          <p:nvPr/>
        </p:nvSpPr>
        <p:spPr>
          <a:xfrm>
            <a:off x="1028698" y="409278"/>
            <a:ext cx="16230600" cy="1041247"/>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ea typeface="Impact"/>
                <a:cs typeface="Impact"/>
                <a:sym typeface="Impact"/>
              </a:rPr>
              <a:t>Second Opinions</a:t>
            </a:r>
          </a:p>
        </p:txBody>
      </p:sp>
      <p:sp>
        <p:nvSpPr>
          <p:cNvPr id="7" name="AutoShape 7">
            <a:extLst>
              <a:ext uri="{FF2B5EF4-FFF2-40B4-BE49-F238E27FC236}">
                <a16:creationId xmlns:a16="http://schemas.microsoft.com/office/drawing/2014/main" id="{DB06AAB7-28CF-48DF-F27E-828C400B6251}"/>
              </a:ext>
            </a:extLst>
          </p:cNvPr>
          <p:cNvSpPr/>
          <p:nvPr/>
        </p:nvSpPr>
        <p:spPr>
          <a:xfrm>
            <a:off x="5897880" y="9109874"/>
            <a:ext cx="6492240"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8" name="Freeform 8">
            <a:extLst>
              <a:ext uri="{FF2B5EF4-FFF2-40B4-BE49-F238E27FC236}">
                <a16:creationId xmlns:a16="http://schemas.microsoft.com/office/drawing/2014/main" id="{D0451EB7-99BD-E97F-3681-6CA834C4ECCB}"/>
              </a:ext>
            </a:extLst>
          </p:cNvPr>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0" name="TextBox 9">
            <a:extLst>
              <a:ext uri="{FF2B5EF4-FFF2-40B4-BE49-F238E27FC236}">
                <a16:creationId xmlns:a16="http://schemas.microsoft.com/office/drawing/2014/main" id="{068E0DE6-C1ED-DB79-4A44-E445C49990E6}"/>
              </a:ext>
            </a:extLst>
          </p:cNvPr>
          <p:cNvSpPr txBox="1"/>
          <p:nvPr/>
        </p:nvSpPr>
        <p:spPr>
          <a:xfrm>
            <a:off x="914400" y="2605457"/>
            <a:ext cx="16344898" cy="4237057"/>
          </a:xfrm>
          <a:prstGeom prst="rect">
            <a:avLst/>
          </a:prstGeom>
          <a:noFill/>
        </p:spPr>
        <p:txBody>
          <a:bodyPr wrap="square">
            <a:spAutoFit/>
          </a:bodyPr>
          <a:lstStyle/>
          <a:p>
            <a:pPr marL="285750" indent="-285750">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An employer, at the employer’s expense can get a 2</a:t>
            </a:r>
            <a:r>
              <a:rPr lang="en-US" sz="3200" baseline="30000" dirty="0">
                <a:solidFill>
                  <a:srgbClr val="1547A2"/>
                </a:solidFill>
                <a:latin typeface="Quicksand" panose="020B0604020202020204" charset="0"/>
                <a:ea typeface="Malgun Gothic" panose="020B0503020000020004" pitchFamily="34" charset="-127"/>
              </a:rPr>
              <a:t>nd</a:t>
            </a:r>
            <a:r>
              <a:rPr lang="en-US" sz="3200" dirty="0">
                <a:solidFill>
                  <a:srgbClr val="1547A2"/>
                </a:solidFill>
                <a:latin typeface="Quicksand" panose="020B0604020202020204" charset="0"/>
                <a:ea typeface="Malgun Gothic" panose="020B0503020000020004" pitchFamily="34" charset="-127"/>
              </a:rPr>
              <a:t> opinion when the employer “has reason to doubt the validity of a medical certification.” 29 CFR 825.307(b)(1)</a:t>
            </a:r>
          </a:p>
          <a:p>
            <a:pPr marL="285750" indent="-285750">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Context of the provision suggests that “reason to doubt” arises as a result of failure of employee to remedy certification deficiencies and inability to get information from health care provider</a:t>
            </a:r>
          </a:p>
          <a:p>
            <a:pPr marL="285750" indent="-285750">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Employer chooses 2</a:t>
            </a:r>
            <a:r>
              <a:rPr lang="en-US" sz="3200" baseline="30000" dirty="0">
                <a:solidFill>
                  <a:srgbClr val="1547A2"/>
                </a:solidFill>
                <a:latin typeface="Quicksand" panose="020B0604020202020204" charset="0"/>
                <a:ea typeface="Malgun Gothic" panose="020B0503020000020004" pitchFamily="34" charset="-127"/>
              </a:rPr>
              <a:t>nd</a:t>
            </a:r>
            <a:r>
              <a:rPr lang="en-US" sz="3200" dirty="0">
                <a:solidFill>
                  <a:srgbClr val="1547A2"/>
                </a:solidFill>
                <a:latin typeface="Quicksand" panose="020B0604020202020204" charset="0"/>
                <a:ea typeface="Malgun Gothic" panose="020B0503020000020004" pitchFamily="34" charset="-127"/>
              </a:rPr>
              <a:t> opinion provider, but 2</a:t>
            </a:r>
            <a:r>
              <a:rPr lang="en-US" sz="3200" baseline="30000" dirty="0">
                <a:solidFill>
                  <a:srgbClr val="1547A2"/>
                </a:solidFill>
                <a:latin typeface="Quicksand" panose="020B0604020202020204" charset="0"/>
                <a:ea typeface="Malgun Gothic" panose="020B0503020000020004" pitchFamily="34" charset="-127"/>
              </a:rPr>
              <a:t>nd</a:t>
            </a:r>
            <a:r>
              <a:rPr lang="en-US" sz="3200" dirty="0">
                <a:solidFill>
                  <a:srgbClr val="1547A2"/>
                </a:solidFill>
                <a:latin typeface="Quicksand" panose="020B0604020202020204" charset="0"/>
                <a:ea typeface="Malgun Gothic" panose="020B0503020000020004" pitchFamily="34" charset="-127"/>
              </a:rPr>
              <a:t> opinion provider must not be regularly employed by the employer. 29 CFR 825.307(b)(2).</a:t>
            </a:r>
          </a:p>
          <a:p>
            <a:pPr>
              <a:spcBef>
                <a:spcPts val="1600"/>
              </a:spcBef>
              <a:buClr>
                <a:schemeClr val="tx1"/>
              </a:buClr>
              <a:defRPr/>
            </a:pPr>
            <a:endParaRPr lang="en-US" sz="3200" dirty="0">
              <a:solidFill>
                <a:srgbClr val="1547A2"/>
              </a:solidFill>
              <a:latin typeface="Quicksand" panose="020B0604020202020204" charset="0"/>
              <a:ea typeface="Malgun Gothic" panose="020B0503020000020004" pitchFamily="34" charset="-127"/>
            </a:endParaRPr>
          </a:p>
        </p:txBody>
      </p:sp>
    </p:spTree>
    <p:extLst>
      <p:ext uri="{BB962C8B-B14F-4D97-AF65-F5344CB8AC3E}">
        <p14:creationId xmlns:p14="http://schemas.microsoft.com/office/powerpoint/2010/main" val="1561934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8EDCB-FE48-03BF-7803-B3AB0DDCB9B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DF421ED-17E1-37FA-60E7-49836EE6349A}"/>
              </a:ext>
            </a:extLst>
          </p:cNvPr>
          <p:cNvSpPr txBox="1"/>
          <p:nvPr/>
        </p:nvSpPr>
        <p:spPr>
          <a:xfrm>
            <a:off x="1197836" y="2171700"/>
            <a:ext cx="15718563" cy="3744615"/>
          </a:xfrm>
          <a:prstGeom prst="rect">
            <a:avLst/>
          </a:prstGeom>
        </p:spPr>
        <p:txBody>
          <a:bodyPr wrap="square" lIns="0" tIns="0" rIns="0" bIns="0" rtlCol="0" anchor="t">
            <a:spAutoFit/>
          </a:bodyPr>
          <a:lstStyle/>
          <a:p>
            <a:pPr marL="285750" indent="-285750">
              <a:spcBef>
                <a:spcPts val="6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If the certification and the 2</a:t>
            </a:r>
            <a:r>
              <a:rPr lang="en-US" sz="3200" baseline="30000" dirty="0">
                <a:solidFill>
                  <a:srgbClr val="1547A2"/>
                </a:solidFill>
                <a:latin typeface="Quicksand" panose="020B0604020202020204" charset="0"/>
                <a:ea typeface="Malgun Gothic" panose="020B0503020000020004" pitchFamily="34" charset="-127"/>
              </a:rPr>
              <a:t>nd</a:t>
            </a:r>
            <a:r>
              <a:rPr lang="en-US" sz="3200" dirty="0">
                <a:solidFill>
                  <a:srgbClr val="1547A2"/>
                </a:solidFill>
                <a:latin typeface="Quicksand" panose="020B0604020202020204" charset="0"/>
                <a:ea typeface="Malgun Gothic" panose="020B0503020000020004" pitchFamily="34" charset="-127"/>
              </a:rPr>
              <a:t> opinion differ and employer may pay for a 3</a:t>
            </a:r>
            <a:r>
              <a:rPr lang="en-US" sz="3200" baseline="30000" dirty="0">
                <a:solidFill>
                  <a:srgbClr val="1547A2"/>
                </a:solidFill>
                <a:latin typeface="Quicksand" panose="020B0604020202020204" charset="0"/>
                <a:ea typeface="Malgun Gothic" panose="020B0503020000020004" pitchFamily="34" charset="-127"/>
              </a:rPr>
              <a:t>rd</a:t>
            </a:r>
            <a:r>
              <a:rPr lang="en-US" sz="3200" dirty="0">
                <a:solidFill>
                  <a:srgbClr val="1547A2"/>
                </a:solidFill>
                <a:latin typeface="Quicksand" panose="020B0604020202020204" charset="0"/>
                <a:ea typeface="Malgun Gothic" panose="020B0503020000020004" pitchFamily="34" charset="-127"/>
              </a:rPr>
              <a:t> opinion. 29 CFR 825.307(c)</a:t>
            </a:r>
          </a:p>
          <a:p>
            <a:pPr marL="285750" indent="-285750">
              <a:spcBef>
                <a:spcPts val="6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Employer and employee must act in good faith to jointly select 3</a:t>
            </a:r>
            <a:r>
              <a:rPr lang="en-US" sz="3200" baseline="30000" dirty="0">
                <a:solidFill>
                  <a:srgbClr val="1547A2"/>
                </a:solidFill>
                <a:latin typeface="Quicksand" panose="020B0604020202020204" charset="0"/>
                <a:ea typeface="Malgun Gothic" panose="020B0503020000020004" pitchFamily="34" charset="-127"/>
              </a:rPr>
              <a:t>rd</a:t>
            </a:r>
            <a:r>
              <a:rPr lang="en-US" sz="3200" dirty="0">
                <a:solidFill>
                  <a:srgbClr val="1547A2"/>
                </a:solidFill>
                <a:latin typeface="Quicksand" panose="020B0604020202020204" charset="0"/>
                <a:ea typeface="Malgun Gothic" panose="020B0503020000020004" pitchFamily="34" charset="-127"/>
              </a:rPr>
              <a:t> opinion provider. 29 CFR 825.307(c)</a:t>
            </a:r>
          </a:p>
          <a:p>
            <a:pPr marL="285750" indent="-285750">
              <a:spcBef>
                <a:spcPts val="6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A party who fails to act in good faith will be subject to the opinion of the opposing party’s provider.</a:t>
            </a:r>
          </a:p>
          <a:p>
            <a:pPr>
              <a:spcBef>
                <a:spcPts val="1600"/>
              </a:spcBef>
              <a:buClr>
                <a:schemeClr val="tx1"/>
              </a:buClr>
              <a:defRPr/>
            </a:pPr>
            <a:endParaRPr lang="en-US" sz="2800" dirty="0">
              <a:solidFill>
                <a:srgbClr val="1547A2"/>
              </a:solidFill>
              <a:latin typeface="Quicksand" panose="020B0604020202020204" charset="0"/>
              <a:ea typeface="Malgun Gothic" panose="020B0503020000020004" pitchFamily="34" charset="-127"/>
            </a:endParaRPr>
          </a:p>
        </p:txBody>
      </p:sp>
      <p:sp>
        <p:nvSpPr>
          <p:cNvPr id="4" name="Freeform 4">
            <a:extLst>
              <a:ext uri="{FF2B5EF4-FFF2-40B4-BE49-F238E27FC236}">
                <a16:creationId xmlns:a16="http://schemas.microsoft.com/office/drawing/2014/main" id="{59D63172-AC3C-4E60-4B60-129E25CDE737}"/>
              </a:ext>
            </a:extLst>
          </p:cNvPr>
          <p:cNvSpPr/>
          <p:nvPr/>
        </p:nvSpPr>
        <p:spPr>
          <a:xfrm>
            <a:off x="1024384" y="9529723"/>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0" name="Freeform 3">
            <a:extLst>
              <a:ext uri="{FF2B5EF4-FFF2-40B4-BE49-F238E27FC236}">
                <a16:creationId xmlns:a16="http://schemas.microsoft.com/office/drawing/2014/main" id="{C43ECE8A-1D15-C780-8246-62397ABB47D3}"/>
              </a:ext>
            </a:extLst>
          </p:cNvPr>
          <p:cNvSpPr/>
          <p:nvPr/>
        </p:nvSpPr>
        <p:spPr>
          <a:xfrm>
            <a:off x="15579303"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1" name="TextBox 8">
            <a:extLst>
              <a:ext uri="{FF2B5EF4-FFF2-40B4-BE49-F238E27FC236}">
                <a16:creationId xmlns:a16="http://schemas.microsoft.com/office/drawing/2014/main" id="{34CFE9B8-C8A8-DD39-A4E3-6C16708222CB}"/>
              </a:ext>
            </a:extLst>
          </p:cNvPr>
          <p:cNvSpPr txBox="1"/>
          <p:nvPr/>
        </p:nvSpPr>
        <p:spPr>
          <a:xfrm>
            <a:off x="1028700" y="591309"/>
            <a:ext cx="17259300" cy="1079013"/>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Third Opinions</a:t>
            </a:r>
            <a:endParaRPr lang="en-US" sz="6399" dirty="0">
              <a:solidFill>
                <a:srgbClr val="1547A2"/>
              </a:solidFill>
              <a:latin typeface="Impact" panose="020B0806030902050204" pitchFamily="34" charset="0"/>
              <a:ea typeface="Impact"/>
              <a:cs typeface="Impact"/>
              <a:sym typeface="Impact"/>
            </a:endParaRPr>
          </a:p>
        </p:txBody>
      </p:sp>
    </p:spTree>
    <p:extLst>
      <p:ext uri="{BB962C8B-B14F-4D97-AF65-F5344CB8AC3E}">
        <p14:creationId xmlns:p14="http://schemas.microsoft.com/office/powerpoint/2010/main" val="2965457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4768C-EB87-DE21-BC9C-751A3D3AB42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BB4B190-DAE1-69B8-5D38-F1DCC3A7C2B5}"/>
              </a:ext>
            </a:extLst>
          </p:cNvPr>
          <p:cNvGrpSpPr/>
          <p:nvPr/>
        </p:nvGrpSpPr>
        <p:grpSpPr>
          <a:xfrm>
            <a:off x="17259300" y="0"/>
            <a:ext cx="4194107" cy="10271151"/>
            <a:chOff x="0" y="0"/>
            <a:chExt cx="1104621" cy="2705159"/>
          </a:xfrm>
        </p:grpSpPr>
        <p:sp>
          <p:nvSpPr>
            <p:cNvPr id="3" name="Freeform 3">
              <a:extLst>
                <a:ext uri="{FF2B5EF4-FFF2-40B4-BE49-F238E27FC236}">
                  <a16:creationId xmlns:a16="http://schemas.microsoft.com/office/drawing/2014/main" id="{EC30F6D0-2FCB-70EE-A957-41783D089414}"/>
                </a:ext>
              </a:extLst>
            </p:cNvPr>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F1A846EA-2FD2-D8EA-021A-86DB4C8FA994}"/>
                </a:ext>
              </a:extLst>
            </p:cNvPr>
            <p:cNvSpPr txBox="1"/>
            <p:nvPr/>
          </p:nvSpPr>
          <p:spPr>
            <a:xfrm>
              <a:off x="0" y="-104775"/>
              <a:ext cx="1104621" cy="2809934"/>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Freeform 5">
            <a:extLst>
              <a:ext uri="{FF2B5EF4-FFF2-40B4-BE49-F238E27FC236}">
                <a16:creationId xmlns:a16="http://schemas.microsoft.com/office/drawing/2014/main" id="{A513A076-61CF-616C-8159-D65A5A5B41C0}"/>
              </a:ext>
            </a:extLst>
          </p:cNvPr>
          <p:cNvSpPr/>
          <p:nvPr/>
        </p:nvSpPr>
        <p:spPr>
          <a:xfrm>
            <a:off x="1028700" y="9258300"/>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7" name="TextBox 7">
            <a:extLst>
              <a:ext uri="{FF2B5EF4-FFF2-40B4-BE49-F238E27FC236}">
                <a16:creationId xmlns:a16="http://schemas.microsoft.com/office/drawing/2014/main" id="{3AAE27AC-1AAF-EFC6-4FF0-B1534E357940}"/>
              </a:ext>
            </a:extLst>
          </p:cNvPr>
          <p:cNvSpPr txBox="1"/>
          <p:nvPr/>
        </p:nvSpPr>
        <p:spPr>
          <a:xfrm>
            <a:off x="1028700" y="2132219"/>
            <a:ext cx="15624867" cy="4686411"/>
          </a:xfrm>
          <a:prstGeom prst="rect">
            <a:avLst/>
          </a:prstGeom>
        </p:spPr>
        <p:txBody>
          <a:bodyPr wrap="square" lIns="0" tIns="0" rIns="0" bIns="0" rtlCol="0" anchor="t">
            <a:spAutoFit/>
          </a:bodyPr>
          <a:lstStyle/>
          <a:p>
            <a:pPr>
              <a:lnSpc>
                <a:spcPct val="90000"/>
              </a:lnSpc>
              <a:buClr>
                <a:srgbClr val="1547A2"/>
              </a:buClr>
              <a:defRPr/>
            </a:pPr>
            <a:r>
              <a:rPr lang="en-US" sz="3200" u="sng" dirty="0">
                <a:solidFill>
                  <a:srgbClr val="1547A2"/>
                </a:solidFill>
                <a:latin typeface="Quicksand" panose="020B0604020202020204" charset="0"/>
                <a:ea typeface="Malgun Gothic" panose="020B0503020000020004" pitchFamily="34" charset="-127"/>
              </a:rPr>
              <a:t>Basic rules</a:t>
            </a:r>
          </a:p>
          <a:p>
            <a:pPr marL="800100" lvl="1" indent="-342900">
              <a:lnSpc>
                <a:spcPct val="90000"/>
              </a:lnSpc>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Employees pay for recertification</a:t>
            </a:r>
          </a:p>
          <a:p>
            <a:pPr marL="800100" lvl="1" indent="-342900">
              <a:lnSpc>
                <a:spcPct val="90000"/>
              </a:lnSpc>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Employer may ask employee to recertify no more often than every 30 days and only in connection with an absence, UNLESS</a:t>
            </a:r>
          </a:p>
          <a:p>
            <a:pPr marL="800100" lvl="1" indent="-342900">
              <a:lnSpc>
                <a:spcPct val="90000"/>
              </a:lnSpc>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The minimum duration of the certified leave is more than 30 days, THEN</a:t>
            </a:r>
          </a:p>
          <a:p>
            <a:pPr marL="800100" lvl="1" indent="-342900">
              <a:lnSpc>
                <a:spcPct val="90000"/>
              </a:lnSpc>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The employer must wait for the minimum duration to expire, UNLESS</a:t>
            </a:r>
          </a:p>
          <a:p>
            <a:pPr marL="800100" lvl="1" indent="-342900">
              <a:lnSpc>
                <a:spcPct val="90000"/>
              </a:lnSpc>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The minimum duration is more than six months, THEN</a:t>
            </a:r>
          </a:p>
          <a:p>
            <a:pPr marL="800100" lvl="1" indent="-342900">
              <a:lnSpc>
                <a:spcPct val="90000"/>
              </a:lnSpc>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The employer may request recertification every six months in connection with an absence.  29 CFR 825.308 (a) and (b)</a:t>
            </a:r>
          </a:p>
          <a:p>
            <a:pPr>
              <a:spcBef>
                <a:spcPts val="1600"/>
              </a:spcBef>
              <a:buClr>
                <a:schemeClr val="tx1"/>
              </a:buClr>
              <a:defRPr/>
            </a:pPr>
            <a:endParaRPr lang="en-US" sz="3200" dirty="0">
              <a:solidFill>
                <a:srgbClr val="1547A2"/>
              </a:solidFill>
              <a:latin typeface="Quicksand" panose="020B0604020202020204" charset="0"/>
              <a:ea typeface="Malgun Gothic" panose="020B0503020000020004" pitchFamily="34" charset="-127"/>
            </a:endParaRPr>
          </a:p>
        </p:txBody>
      </p:sp>
      <p:sp>
        <p:nvSpPr>
          <p:cNvPr id="8" name="TextBox 8">
            <a:extLst>
              <a:ext uri="{FF2B5EF4-FFF2-40B4-BE49-F238E27FC236}">
                <a16:creationId xmlns:a16="http://schemas.microsoft.com/office/drawing/2014/main" id="{B1D2C905-6B3A-CC9D-6025-D8FA0E6D913F}"/>
              </a:ext>
            </a:extLst>
          </p:cNvPr>
          <p:cNvSpPr txBox="1"/>
          <p:nvPr/>
        </p:nvSpPr>
        <p:spPr>
          <a:xfrm>
            <a:off x="1028700" y="591309"/>
            <a:ext cx="17259300" cy="1079013"/>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Recertification</a:t>
            </a:r>
            <a:endParaRPr lang="en-US" sz="6399" dirty="0">
              <a:solidFill>
                <a:srgbClr val="1547A2"/>
              </a:solidFill>
              <a:latin typeface="Impact" panose="020B0806030902050204" pitchFamily="34" charset="0"/>
              <a:ea typeface="Impact"/>
              <a:cs typeface="Impact"/>
              <a:sym typeface="Impact"/>
            </a:endParaRPr>
          </a:p>
        </p:txBody>
      </p:sp>
    </p:spTree>
    <p:extLst>
      <p:ext uri="{BB962C8B-B14F-4D97-AF65-F5344CB8AC3E}">
        <p14:creationId xmlns:p14="http://schemas.microsoft.com/office/powerpoint/2010/main" val="2919671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3AA66-CD7A-CF51-31AD-3A3DBF69849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FA09CDA-E699-7A86-E36D-E2ECD9143FA7}"/>
              </a:ext>
            </a:extLst>
          </p:cNvPr>
          <p:cNvGrpSpPr/>
          <p:nvPr/>
        </p:nvGrpSpPr>
        <p:grpSpPr>
          <a:xfrm>
            <a:off x="17259300" y="0"/>
            <a:ext cx="4194107" cy="10271151"/>
            <a:chOff x="0" y="0"/>
            <a:chExt cx="1104621" cy="2705159"/>
          </a:xfrm>
        </p:grpSpPr>
        <p:sp>
          <p:nvSpPr>
            <p:cNvPr id="3" name="Freeform 3">
              <a:extLst>
                <a:ext uri="{FF2B5EF4-FFF2-40B4-BE49-F238E27FC236}">
                  <a16:creationId xmlns:a16="http://schemas.microsoft.com/office/drawing/2014/main" id="{6FA684AA-0BAA-57C0-4B44-21B8FDA90C6A}"/>
                </a:ext>
              </a:extLst>
            </p:cNvPr>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E2888724-76E4-B68E-9A6A-4A5DAF7F4777}"/>
                </a:ext>
              </a:extLst>
            </p:cNvPr>
            <p:cNvSpPr txBox="1"/>
            <p:nvPr/>
          </p:nvSpPr>
          <p:spPr>
            <a:xfrm>
              <a:off x="0" y="-104775"/>
              <a:ext cx="1104621" cy="2809934"/>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Freeform 5">
            <a:extLst>
              <a:ext uri="{FF2B5EF4-FFF2-40B4-BE49-F238E27FC236}">
                <a16:creationId xmlns:a16="http://schemas.microsoft.com/office/drawing/2014/main" id="{D2CC77E8-6EDC-9163-CA9A-9C8C85911834}"/>
              </a:ext>
            </a:extLst>
          </p:cNvPr>
          <p:cNvSpPr/>
          <p:nvPr/>
        </p:nvSpPr>
        <p:spPr>
          <a:xfrm>
            <a:off x="1028700" y="9258300"/>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7" name="TextBox 7">
            <a:extLst>
              <a:ext uri="{FF2B5EF4-FFF2-40B4-BE49-F238E27FC236}">
                <a16:creationId xmlns:a16="http://schemas.microsoft.com/office/drawing/2014/main" id="{1C146A96-1B08-B509-28E9-D6CE616C36F9}"/>
              </a:ext>
            </a:extLst>
          </p:cNvPr>
          <p:cNvSpPr txBox="1"/>
          <p:nvPr/>
        </p:nvSpPr>
        <p:spPr>
          <a:xfrm>
            <a:off x="1028700" y="2132219"/>
            <a:ext cx="15624867" cy="5129609"/>
          </a:xfrm>
          <a:prstGeom prst="rect">
            <a:avLst/>
          </a:prstGeom>
        </p:spPr>
        <p:txBody>
          <a:bodyPr wrap="square" lIns="0" tIns="0" rIns="0" bIns="0" rtlCol="0" anchor="t">
            <a:spAutoFit/>
          </a:bodyPr>
          <a:lstStyle/>
          <a:p>
            <a:pPr>
              <a:buClr>
                <a:srgbClr val="153DAC"/>
              </a:buClr>
              <a:defRPr/>
            </a:pPr>
            <a:r>
              <a:rPr lang="en-US" sz="3200" u="sng" dirty="0">
                <a:solidFill>
                  <a:srgbClr val="1547A2"/>
                </a:solidFill>
                <a:latin typeface="Quicksand" panose="020B0604020202020204" charset="0"/>
                <a:ea typeface="Malgun Gothic" panose="020B0503020000020004" pitchFamily="34" charset="-127"/>
              </a:rPr>
              <a:t>Special rules</a:t>
            </a:r>
          </a:p>
          <a:p>
            <a:pPr marL="285750" indent="-285750">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An employer can ask for a recertification whenever:</a:t>
            </a:r>
          </a:p>
          <a:p>
            <a:pPr marL="742950" lvl="1" indent="-285750">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An employee asks to extend an existing leave</a:t>
            </a:r>
          </a:p>
          <a:p>
            <a:pPr marL="742950" lvl="1" indent="-285750">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There is a significant change in circumstances described by the previous certification</a:t>
            </a:r>
          </a:p>
          <a:p>
            <a:pPr marL="742950" lvl="1" indent="-285750">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The employer receives information that “casts doubt” on the employees stated reason for the absence, or the continuing validity of the existing certification. 29 CFR 825.308(c)(1)-(3)</a:t>
            </a:r>
          </a:p>
          <a:p>
            <a:pPr marL="285750" lvl="5" indent="-285750">
              <a:buClr>
                <a:srgbClr val="153DAC"/>
              </a:buClr>
              <a:buFont typeface="Arial" panose="020B0604020202020204" pitchFamily="34" charset="0"/>
              <a:buChar char="•"/>
              <a:defRPr/>
            </a:pPr>
            <a:endParaRPr lang="en-US" sz="3200" dirty="0">
              <a:solidFill>
                <a:srgbClr val="1547A2"/>
              </a:solidFill>
              <a:latin typeface="Quicksand" panose="020B0604020202020204" charset="0"/>
              <a:ea typeface="Malgun Gothic" panose="020B0503020000020004" pitchFamily="34" charset="-127"/>
            </a:endParaRPr>
          </a:p>
          <a:p>
            <a:pPr>
              <a:spcBef>
                <a:spcPts val="1600"/>
              </a:spcBef>
              <a:buClr>
                <a:schemeClr val="tx1"/>
              </a:buClr>
              <a:defRPr/>
            </a:pPr>
            <a:endParaRPr lang="en-US" sz="3200" dirty="0">
              <a:solidFill>
                <a:srgbClr val="1547A2"/>
              </a:solidFill>
              <a:latin typeface="Quicksand" panose="020B0604020202020204" charset="0"/>
              <a:ea typeface="Malgun Gothic" panose="020B0503020000020004" pitchFamily="34" charset="-127"/>
            </a:endParaRPr>
          </a:p>
        </p:txBody>
      </p:sp>
      <p:sp>
        <p:nvSpPr>
          <p:cNvPr id="8" name="TextBox 8">
            <a:extLst>
              <a:ext uri="{FF2B5EF4-FFF2-40B4-BE49-F238E27FC236}">
                <a16:creationId xmlns:a16="http://schemas.microsoft.com/office/drawing/2014/main" id="{1C99BB78-C61B-F8A6-BF19-57BA19E31865}"/>
              </a:ext>
            </a:extLst>
          </p:cNvPr>
          <p:cNvSpPr txBox="1"/>
          <p:nvPr/>
        </p:nvSpPr>
        <p:spPr>
          <a:xfrm>
            <a:off x="1028700" y="591309"/>
            <a:ext cx="17259300" cy="1079013"/>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Recertification</a:t>
            </a:r>
            <a:endParaRPr lang="en-US" sz="6399" dirty="0">
              <a:solidFill>
                <a:srgbClr val="1547A2"/>
              </a:solidFill>
              <a:latin typeface="Impact" panose="020B0806030902050204" pitchFamily="34" charset="0"/>
              <a:ea typeface="Impact"/>
              <a:cs typeface="Impact"/>
              <a:sym typeface="Impact"/>
            </a:endParaRPr>
          </a:p>
        </p:txBody>
      </p:sp>
    </p:spTree>
    <p:extLst>
      <p:ext uri="{BB962C8B-B14F-4D97-AF65-F5344CB8AC3E}">
        <p14:creationId xmlns:p14="http://schemas.microsoft.com/office/powerpoint/2010/main" val="1582827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DC527-969F-2F91-816C-DE26B407663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C8AD53F-0C2E-7114-272A-402D53BD4900}"/>
              </a:ext>
            </a:extLst>
          </p:cNvPr>
          <p:cNvGrpSpPr/>
          <p:nvPr/>
        </p:nvGrpSpPr>
        <p:grpSpPr>
          <a:xfrm>
            <a:off x="17259300" y="0"/>
            <a:ext cx="4194107" cy="10271151"/>
            <a:chOff x="0" y="0"/>
            <a:chExt cx="1104621" cy="2705159"/>
          </a:xfrm>
        </p:grpSpPr>
        <p:sp>
          <p:nvSpPr>
            <p:cNvPr id="3" name="Freeform 3">
              <a:extLst>
                <a:ext uri="{FF2B5EF4-FFF2-40B4-BE49-F238E27FC236}">
                  <a16:creationId xmlns:a16="http://schemas.microsoft.com/office/drawing/2014/main" id="{E77DE031-0FBE-159F-C0CD-9D5372CE9EB3}"/>
                </a:ext>
              </a:extLst>
            </p:cNvPr>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B632D2FE-B93C-57DB-4DB7-7AF61EE41A7C}"/>
                </a:ext>
              </a:extLst>
            </p:cNvPr>
            <p:cNvSpPr txBox="1"/>
            <p:nvPr/>
          </p:nvSpPr>
          <p:spPr>
            <a:xfrm>
              <a:off x="0" y="-104775"/>
              <a:ext cx="1104621" cy="2809934"/>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Freeform 5">
            <a:extLst>
              <a:ext uri="{FF2B5EF4-FFF2-40B4-BE49-F238E27FC236}">
                <a16:creationId xmlns:a16="http://schemas.microsoft.com/office/drawing/2014/main" id="{46791773-ADBE-A549-BBC5-DBBB08FA4CB1}"/>
              </a:ext>
            </a:extLst>
          </p:cNvPr>
          <p:cNvSpPr/>
          <p:nvPr/>
        </p:nvSpPr>
        <p:spPr>
          <a:xfrm>
            <a:off x="1028700" y="9258300"/>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7" name="TextBox 7">
            <a:extLst>
              <a:ext uri="{FF2B5EF4-FFF2-40B4-BE49-F238E27FC236}">
                <a16:creationId xmlns:a16="http://schemas.microsoft.com/office/drawing/2014/main" id="{73C1733E-898A-8BB3-FED3-431F29033D3A}"/>
              </a:ext>
            </a:extLst>
          </p:cNvPr>
          <p:cNvSpPr txBox="1"/>
          <p:nvPr/>
        </p:nvSpPr>
        <p:spPr>
          <a:xfrm>
            <a:off x="1028700" y="2132219"/>
            <a:ext cx="15624867" cy="4003147"/>
          </a:xfrm>
          <a:prstGeom prst="rect">
            <a:avLst/>
          </a:prstGeom>
        </p:spPr>
        <p:txBody>
          <a:bodyPr wrap="square" lIns="0" tIns="0" rIns="0" bIns="0" rtlCol="0" anchor="t">
            <a:spAutoFit/>
          </a:bodyPr>
          <a:lstStyle/>
          <a:p>
            <a:pPr marL="285750" indent="-285750">
              <a:lnSpc>
                <a:spcPct val="90000"/>
              </a:lnSpc>
              <a:spcBef>
                <a:spcPts val="6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An employee has 15 calendar days to provide the requested recertification</a:t>
            </a:r>
          </a:p>
          <a:p>
            <a:pPr marL="285750" indent="-285750">
              <a:lnSpc>
                <a:spcPct val="90000"/>
              </a:lnSpc>
              <a:spcBef>
                <a:spcPts val="6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The employer is specifically allowed to “provide the health care provider with a record of the employees absence pattern and ask the provider if the serious health condition and need for leave is consistent with such a pattern.” 29 CFR 825.308(e)</a:t>
            </a:r>
          </a:p>
          <a:p>
            <a:pPr marL="285750" indent="-285750">
              <a:lnSpc>
                <a:spcPct val="90000"/>
              </a:lnSpc>
              <a:spcBef>
                <a:spcPts val="6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There is no right to a 2</a:t>
            </a:r>
            <a:r>
              <a:rPr lang="en-US" sz="3200" baseline="30000" dirty="0">
                <a:solidFill>
                  <a:srgbClr val="1547A2"/>
                </a:solidFill>
                <a:latin typeface="Quicksand" panose="020B0604020202020204" charset="0"/>
                <a:ea typeface="Malgun Gothic" panose="020B0503020000020004" pitchFamily="34" charset="-127"/>
              </a:rPr>
              <a:t>nd</a:t>
            </a:r>
            <a:r>
              <a:rPr lang="en-US" sz="3200" dirty="0">
                <a:solidFill>
                  <a:srgbClr val="1547A2"/>
                </a:solidFill>
                <a:latin typeface="Quicksand" panose="020B0604020202020204" charset="0"/>
                <a:ea typeface="Malgun Gothic" panose="020B0503020000020004" pitchFamily="34" charset="-127"/>
              </a:rPr>
              <a:t> or 3</a:t>
            </a:r>
            <a:r>
              <a:rPr lang="en-US" sz="3200" baseline="30000" dirty="0">
                <a:solidFill>
                  <a:srgbClr val="1547A2"/>
                </a:solidFill>
                <a:latin typeface="Quicksand" panose="020B0604020202020204" charset="0"/>
                <a:ea typeface="Malgun Gothic" panose="020B0503020000020004" pitchFamily="34" charset="-127"/>
              </a:rPr>
              <a:t>rd</a:t>
            </a:r>
            <a:r>
              <a:rPr lang="en-US" sz="3200" dirty="0">
                <a:solidFill>
                  <a:srgbClr val="1547A2"/>
                </a:solidFill>
                <a:latin typeface="Quicksand" panose="020B0604020202020204" charset="0"/>
                <a:ea typeface="Malgun Gothic" panose="020B0503020000020004" pitchFamily="34" charset="-127"/>
              </a:rPr>
              <a:t> opinion on recertification. 29 CFR 825.308(f).</a:t>
            </a:r>
          </a:p>
          <a:p>
            <a:pPr marL="285750" lvl="5" indent="-285750">
              <a:buClr>
                <a:srgbClr val="153DAC"/>
              </a:buClr>
              <a:buFont typeface="Arial" panose="020B0604020202020204" pitchFamily="34" charset="0"/>
              <a:buChar char="•"/>
              <a:defRPr/>
            </a:pPr>
            <a:endParaRPr lang="en-US" sz="3200" dirty="0">
              <a:solidFill>
                <a:srgbClr val="1547A2"/>
              </a:solidFill>
              <a:latin typeface="Quicksand" panose="020B0604020202020204" charset="0"/>
              <a:ea typeface="Malgun Gothic" panose="020B0503020000020004" pitchFamily="34" charset="-127"/>
            </a:endParaRPr>
          </a:p>
          <a:p>
            <a:pPr>
              <a:spcBef>
                <a:spcPts val="1600"/>
              </a:spcBef>
              <a:buClr>
                <a:schemeClr val="tx1"/>
              </a:buClr>
              <a:defRPr/>
            </a:pPr>
            <a:endParaRPr lang="en-US" sz="3200" dirty="0">
              <a:solidFill>
                <a:srgbClr val="1547A2"/>
              </a:solidFill>
              <a:latin typeface="Quicksand" panose="020B0604020202020204" charset="0"/>
              <a:ea typeface="Malgun Gothic" panose="020B0503020000020004" pitchFamily="34" charset="-127"/>
            </a:endParaRPr>
          </a:p>
        </p:txBody>
      </p:sp>
      <p:sp>
        <p:nvSpPr>
          <p:cNvPr id="8" name="TextBox 8">
            <a:extLst>
              <a:ext uri="{FF2B5EF4-FFF2-40B4-BE49-F238E27FC236}">
                <a16:creationId xmlns:a16="http://schemas.microsoft.com/office/drawing/2014/main" id="{FEE0A2C4-F961-CF25-84AA-0733B782D4CA}"/>
              </a:ext>
            </a:extLst>
          </p:cNvPr>
          <p:cNvSpPr txBox="1"/>
          <p:nvPr/>
        </p:nvSpPr>
        <p:spPr>
          <a:xfrm>
            <a:off x="1028700" y="591309"/>
            <a:ext cx="17259300" cy="1079013"/>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Recertification</a:t>
            </a:r>
            <a:endParaRPr lang="en-US" sz="6399" dirty="0">
              <a:solidFill>
                <a:srgbClr val="1547A2"/>
              </a:solidFill>
              <a:latin typeface="Impact" panose="020B0806030902050204" pitchFamily="34" charset="0"/>
              <a:ea typeface="Impact"/>
              <a:cs typeface="Impact"/>
              <a:sym typeface="Impact"/>
            </a:endParaRPr>
          </a:p>
        </p:txBody>
      </p:sp>
    </p:spTree>
    <p:extLst>
      <p:ext uri="{BB962C8B-B14F-4D97-AF65-F5344CB8AC3E}">
        <p14:creationId xmlns:p14="http://schemas.microsoft.com/office/powerpoint/2010/main" val="2042883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095500"/>
            <a:chOff x="0" y="0"/>
            <a:chExt cx="4816593" cy="533082"/>
          </a:xfrm>
        </p:grpSpPr>
        <p:sp>
          <p:nvSpPr>
            <p:cNvPr id="3" name="Freeform 3"/>
            <p:cNvSpPr/>
            <p:nvPr/>
          </p:nvSpPr>
          <p:spPr>
            <a:xfrm>
              <a:off x="0" y="0"/>
              <a:ext cx="4816592" cy="533082"/>
            </a:xfrm>
            <a:custGeom>
              <a:avLst/>
              <a:gdLst/>
              <a:ahLst/>
              <a:cxnLst/>
              <a:rect l="l" t="t" r="r" b="b"/>
              <a:pathLst>
                <a:path w="4816592" h="533082">
                  <a:moveTo>
                    <a:pt x="0" y="0"/>
                  </a:moveTo>
                  <a:lnTo>
                    <a:pt x="4816592" y="0"/>
                  </a:lnTo>
                  <a:lnTo>
                    <a:pt x="4816592" y="533082"/>
                  </a:lnTo>
                  <a:lnTo>
                    <a:pt x="0" y="533082"/>
                  </a:lnTo>
                  <a:close/>
                </a:path>
              </a:pathLst>
            </a:custGeom>
            <a:solidFill>
              <a:srgbClr val="DBE5EA"/>
            </a:solidFill>
          </p:spPr>
          <p:txBody>
            <a:bodyPr/>
            <a:lstStyle/>
            <a:p>
              <a:endParaRPr lang="en-US" dirty="0">
                <a:latin typeface="Impact" panose="020B0806030902050204" pitchFamily="34" charset="0"/>
              </a:endParaRPr>
            </a:p>
          </p:txBody>
        </p:sp>
        <p:sp>
          <p:nvSpPr>
            <p:cNvPr id="4" name="TextBox 4"/>
            <p:cNvSpPr txBox="1"/>
            <p:nvPr/>
          </p:nvSpPr>
          <p:spPr>
            <a:xfrm>
              <a:off x="0" y="-104775"/>
              <a:ext cx="4816593" cy="637857"/>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TextBox 5"/>
          <p:cNvSpPr txBox="1"/>
          <p:nvPr/>
        </p:nvSpPr>
        <p:spPr>
          <a:xfrm>
            <a:off x="1028698" y="409278"/>
            <a:ext cx="16230600" cy="1079013"/>
          </a:xfrm>
          <a:prstGeom prst="rect">
            <a:avLst/>
          </a:prstGeom>
        </p:spPr>
        <p:txBody>
          <a:bodyPr lIns="0" tIns="0" rIns="0" bIns="0" rtlCol="0" anchor="t">
            <a:spAutoFit/>
          </a:bodyPr>
          <a:lstStyle/>
          <a:p>
            <a:pPr marL="0" lvl="0" indent="0" algn="l">
              <a:lnSpc>
                <a:spcPts val="8959"/>
              </a:lnSpc>
              <a:spcBef>
                <a:spcPct val="0"/>
              </a:spcBef>
            </a:pPr>
            <a:r>
              <a:rPr lang="en-US" sz="6600" b="0" dirty="0">
                <a:solidFill>
                  <a:srgbClr val="1547A2"/>
                </a:solidFill>
                <a:latin typeface="Impact" panose="020B0806030902050204" pitchFamily="34" charset="0"/>
              </a:rPr>
              <a:t>FMLA Obligations</a:t>
            </a:r>
            <a:endParaRPr lang="en-US" sz="6600" dirty="0">
              <a:solidFill>
                <a:srgbClr val="1547A2"/>
              </a:solidFill>
              <a:latin typeface="Impact" panose="020B0806030902050204" pitchFamily="34" charset="0"/>
              <a:ea typeface="Impact"/>
              <a:cs typeface="Impact"/>
              <a:sym typeface="Impact"/>
            </a:endParaRPr>
          </a:p>
        </p:txBody>
      </p:sp>
      <p:sp>
        <p:nvSpPr>
          <p:cNvPr id="7" name="AutoShape 7"/>
          <p:cNvSpPr/>
          <p:nvPr/>
        </p:nvSpPr>
        <p:spPr>
          <a:xfrm>
            <a:off x="5897880" y="9109874"/>
            <a:ext cx="6492240"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8" name="Freeform 8"/>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6" name="Content Placeholder 1">
            <a:extLst>
              <a:ext uri="{FF2B5EF4-FFF2-40B4-BE49-F238E27FC236}">
                <a16:creationId xmlns:a16="http://schemas.microsoft.com/office/drawing/2014/main" id="{2C8BEE0D-F3A3-92AA-0638-A4D54725EE48}"/>
              </a:ext>
            </a:extLst>
          </p:cNvPr>
          <p:cNvSpPr txBox="1">
            <a:spLocks/>
          </p:cNvSpPr>
          <p:nvPr/>
        </p:nvSpPr>
        <p:spPr>
          <a:xfrm>
            <a:off x="1028697" y="2665860"/>
            <a:ext cx="7810502" cy="54666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dk2"/>
              </a:buClr>
              <a:buSzPts val="3000"/>
              <a:buFont typeface="Arial"/>
              <a:buChar char="●"/>
              <a:defRPr sz="3000" b="0" i="0" u="none" strike="noStrike" cap="none">
                <a:solidFill>
                  <a:schemeClr val="dk2"/>
                </a:solidFill>
                <a:latin typeface="Arial"/>
                <a:ea typeface="Arial"/>
                <a:cs typeface="Arial"/>
                <a:sym typeface="Arial"/>
              </a:defRPr>
            </a:lvl1pPr>
            <a:lvl2pPr marL="914400" marR="0" lvl="1" indent="-381000" algn="l" rtl="0">
              <a:lnSpc>
                <a:spcPct val="100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L="1371600" marR="0" lvl="2" indent="-381000" algn="l" rtl="0">
              <a:lnSpc>
                <a:spcPct val="100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a:spcBef>
                <a:spcPts val="10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On the employer</a:t>
            </a:r>
          </a:p>
          <a:p>
            <a:pPr lvl="1">
              <a:spcBef>
                <a:spcPts val="10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Provide notice of rights to employees</a:t>
            </a:r>
          </a:p>
          <a:p>
            <a:pPr lvl="1">
              <a:spcBef>
                <a:spcPts val="10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Provide leave to eligible employees for qualifying conditions</a:t>
            </a:r>
          </a:p>
          <a:p>
            <a:pPr lvl="1">
              <a:spcBef>
                <a:spcPts val="10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Return employee to same or nearly identical job on return</a:t>
            </a:r>
          </a:p>
          <a:p>
            <a:pPr lvl="1">
              <a:spcBef>
                <a:spcPts val="10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Prohibited from retaliating for seeking or using leave</a:t>
            </a:r>
          </a:p>
        </p:txBody>
      </p:sp>
      <p:sp>
        <p:nvSpPr>
          <p:cNvPr id="10" name="Content Placeholder 1">
            <a:extLst>
              <a:ext uri="{FF2B5EF4-FFF2-40B4-BE49-F238E27FC236}">
                <a16:creationId xmlns:a16="http://schemas.microsoft.com/office/drawing/2014/main" id="{A2AFC782-2D74-F1C2-4EEC-E167D23586C3}"/>
              </a:ext>
            </a:extLst>
          </p:cNvPr>
          <p:cNvSpPr txBox="1">
            <a:spLocks/>
          </p:cNvSpPr>
          <p:nvPr/>
        </p:nvSpPr>
        <p:spPr>
          <a:xfrm>
            <a:off x="9448802" y="2705100"/>
            <a:ext cx="7810496" cy="51053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dk2"/>
              </a:buClr>
              <a:buSzPts val="3000"/>
              <a:buFont typeface="Arial"/>
              <a:buChar char="●"/>
              <a:defRPr sz="3000" b="0" i="0" u="none" strike="noStrike" cap="none">
                <a:solidFill>
                  <a:schemeClr val="dk2"/>
                </a:solidFill>
                <a:latin typeface="Arial"/>
                <a:ea typeface="Arial"/>
                <a:cs typeface="Arial"/>
                <a:sym typeface="Arial"/>
              </a:defRPr>
            </a:lvl1pPr>
            <a:lvl2pPr marL="914400" marR="0" lvl="1" indent="-381000" algn="l" rtl="0">
              <a:lnSpc>
                <a:spcPct val="100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L="1371600" marR="0" lvl="2" indent="-381000" algn="l" rtl="0">
              <a:lnSpc>
                <a:spcPct val="100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a:spcBef>
                <a:spcPts val="10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On the employee</a:t>
            </a:r>
          </a:p>
          <a:p>
            <a:pPr lvl="1">
              <a:spcBef>
                <a:spcPts val="10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Notice of need for leave</a:t>
            </a:r>
          </a:p>
          <a:p>
            <a:pPr lvl="1">
              <a:spcBef>
                <a:spcPts val="10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Provide certification of need for leave</a:t>
            </a:r>
          </a:p>
          <a:p>
            <a:pPr lvl="1">
              <a:spcBef>
                <a:spcPts val="10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Provide recertification as required</a:t>
            </a:r>
          </a:p>
          <a:p>
            <a:pPr lvl="1">
              <a:spcBef>
                <a:spcPts val="10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Provide intent to return to work as required</a:t>
            </a:r>
          </a:p>
          <a:p>
            <a:pPr lvl="1">
              <a:spcBef>
                <a:spcPts val="10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Provide fitness for duty as required</a:t>
            </a:r>
          </a:p>
          <a:p>
            <a:endParaRPr lang="en-US" sz="3200" dirty="0">
              <a:solidFill>
                <a:srgbClr val="1547A2"/>
              </a:solidFill>
              <a:latin typeface="Quicksand" panose="020B0604020202020204" charset="0"/>
              <a:ea typeface="Malgun Gothic" panose="020B0503020000020004" pitchFamily="34" charset="-127"/>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01B75-CFD2-DB5F-BA0E-DF35B50D69C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B29C4F9-0DD6-1DA9-2A1D-1F0C5C294361}"/>
              </a:ext>
            </a:extLst>
          </p:cNvPr>
          <p:cNvGrpSpPr/>
          <p:nvPr/>
        </p:nvGrpSpPr>
        <p:grpSpPr>
          <a:xfrm>
            <a:off x="0" y="0"/>
            <a:ext cx="18288000" cy="1943100"/>
            <a:chOff x="0" y="0"/>
            <a:chExt cx="4816593" cy="533082"/>
          </a:xfrm>
        </p:grpSpPr>
        <p:sp>
          <p:nvSpPr>
            <p:cNvPr id="3" name="Freeform 3">
              <a:extLst>
                <a:ext uri="{FF2B5EF4-FFF2-40B4-BE49-F238E27FC236}">
                  <a16:creationId xmlns:a16="http://schemas.microsoft.com/office/drawing/2014/main" id="{ACF8FB56-189C-2CC9-6600-C402A4C133F2}"/>
                </a:ext>
              </a:extLst>
            </p:cNvPr>
            <p:cNvSpPr/>
            <p:nvPr/>
          </p:nvSpPr>
          <p:spPr>
            <a:xfrm>
              <a:off x="0" y="0"/>
              <a:ext cx="4816592" cy="533082"/>
            </a:xfrm>
            <a:custGeom>
              <a:avLst/>
              <a:gdLst/>
              <a:ahLst/>
              <a:cxnLst/>
              <a:rect l="l" t="t" r="r" b="b"/>
              <a:pathLst>
                <a:path w="4816592" h="533082">
                  <a:moveTo>
                    <a:pt x="0" y="0"/>
                  </a:moveTo>
                  <a:lnTo>
                    <a:pt x="4816592" y="0"/>
                  </a:lnTo>
                  <a:lnTo>
                    <a:pt x="4816592" y="533082"/>
                  </a:lnTo>
                  <a:lnTo>
                    <a:pt x="0" y="533082"/>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4D101E0D-D463-9F3E-C353-EE154C676D6F}"/>
                </a:ext>
              </a:extLst>
            </p:cNvPr>
            <p:cNvSpPr txBox="1"/>
            <p:nvPr/>
          </p:nvSpPr>
          <p:spPr>
            <a:xfrm>
              <a:off x="0" y="-104775"/>
              <a:ext cx="4816593" cy="637857"/>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TextBox 5">
            <a:extLst>
              <a:ext uri="{FF2B5EF4-FFF2-40B4-BE49-F238E27FC236}">
                <a16:creationId xmlns:a16="http://schemas.microsoft.com/office/drawing/2014/main" id="{5A9F1261-03E2-646E-1136-65A8DB76B821}"/>
              </a:ext>
            </a:extLst>
          </p:cNvPr>
          <p:cNvSpPr txBox="1"/>
          <p:nvPr/>
        </p:nvSpPr>
        <p:spPr>
          <a:xfrm>
            <a:off x="1028698" y="409278"/>
            <a:ext cx="16230600" cy="1041247"/>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Special Circumstances</a:t>
            </a:r>
            <a:endParaRPr lang="en-US" sz="6600" dirty="0">
              <a:solidFill>
                <a:srgbClr val="1547A2"/>
              </a:solidFill>
              <a:latin typeface="Impact" panose="020B0806030902050204" pitchFamily="34" charset="0"/>
              <a:ea typeface="Impact"/>
              <a:cs typeface="Impact"/>
              <a:sym typeface="Impact"/>
            </a:endParaRPr>
          </a:p>
        </p:txBody>
      </p:sp>
      <p:sp>
        <p:nvSpPr>
          <p:cNvPr id="7" name="AutoShape 7">
            <a:extLst>
              <a:ext uri="{FF2B5EF4-FFF2-40B4-BE49-F238E27FC236}">
                <a16:creationId xmlns:a16="http://schemas.microsoft.com/office/drawing/2014/main" id="{B5271D07-B723-7A7F-EB60-59A886FBED94}"/>
              </a:ext>
            </a:extLst>
          </p:cNvPr>
          <p:cNvSpPr/>
          <p:nvPr/>
        </p:nvSpPr>
        <p:spPr>
          <a:xfrm>
            <a:off x="5897880" y="9109874"/>
            <a:ext cx="6492240"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8" name="Freeform 8">
            <a:extLst>
              <a:ext uri="{FF2B5EF4-FFF2-40B4-BE49-F238E27FC236}">
                <a16:creationId xmlns:a16="http://schemas.microsoft.com/office/drawing/2014/main" id="{F4304401-5580-E065-6B4A-2A6385319836}"/>
              </a:ext>
            </a:extLst>
          </p:cNvPr>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pic>
        <p:nvPicPr>
          <p:cNvPr id="10" name="Picture 2" descr="C:\Users\cklick\Downloads\Depositphotos_77858992_original.jpg">
            <a:extLst>
              <a:ext uri="{FF2B5EF4-FFF2-40B4-BE49-F238E27FC236}">
                <a16:creationId xmlns:a16="http://schemas.microsoft.com/office/drawing/2014/main" id="{56DDF4BE-E0FF-1D40-8A02-DDC7C4AF8F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3262" y="3162300"/>
            <a:ext cx="11061477" cy="4952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251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8D0EB-DCC5-A3A9-AE70-FEF08D63C9D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0EA6C58-1635-3864-8335-2E684A851CE1}"/>
              </a:ext>
            </a:extLst>
          </p:cNvPr>
          <p:cNvGrpSpPr/>
          <p:nvPr/>
        </p:nvGrpSpPr>
        <p:grpSpPr>
          <a:xfrm>
            <a:off x="0" y="0"/>
            <a:ext cx="18288000" cy="1943100"/>
            <a:chOff x="0" y="0"/>
            <a:chExt cx="4816593" cy="533082"/>
          </a:xfrm>
        </p:grpSpPr>
        <p:sp>
          <p:nvSpPr>
            <p:cNvPr id="3" name="Freeform 3">
              <a:extLst>
                <a:ext uri="{FF2B5EF4-FFF2-40B4-BE49-F238E27FC236}">
                  <a16:creationId xmlns:a16="http://schemas.microsoft.com/office/drawing/2014/main" id="{DE3EAF63-DD50-AF73-47DE-B3A6C73E122A}"/>
                </a:ext>
              </a:extLst>
            </p:cNvPr>
            <p:cNvSpPr/>
            <p:nvPr/>
          </p:nvSpPr>
          <p:spPr>
            <a:xfrm>
              <a:off x="0" y="0"/>
              <a:ext cx="4816592" cy="533082"/>
            </a:xfrm>
            <a:custGeom>
              <a:avLst/>
              <a:gdLst/>
              <a:ahLst/>
              <a:cxnLst/>
              <a:rect l="l" t="t" r="r" b="b"/>
              <a:pathLst>
                <a:path w="4816592" h="533082">
                  <a:moveTo>
                    <a:pt x="0" y="0"/>
                  </a:moveTo>
                  <a:lnTo>
                    <a:pt x="4816592" y="0"/>
                  </a:lnTo>
                  <a:lnTo>
                    <a:pt x="4816592" y="533082"/>
                  </a:lnTo>
                  <a:lnTo>
                    <a:pt x="0" y="533082"/>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3EA83BBA-23BD-7AF5-94D6-7C10389D19D9}"/>
                </a:ext>
              </a:extLst>
            </p:cNvPr>
            <p:cNvSpPr txBox="1"/>
            <p:nvPr/>
          </p:nvSpPr>
          <p:spPr>
            <a:xfrm>
              <a:off x="0" y="-104775"/>
              <a:ext cx="4816593" cy="637857"/>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TextBox 5">
            <a:extLst>
              <a:ext uri="{FF2B5EF4-FFF2-40B4-BE49-F238E27FC236}">
                <a16:creationId xmlns:a16="http://schemas.microsoft.com/office/drawing/2014/main" id="{65E21ED4-2FB2-D7FC-C97F-EAD5D3B3B52A}"/>
              </a:ext>
            </a:extLst>
          </p:cNvPr>
          <p:cNvSpPr txBox="1"/>
          <p:nvPr/>
        </p:nvSpPr>
        <p:spPr>
          <a:xfrm>
            <a:off x="1028698" y="409278"/>
            <a:ext cx="16230600" cy="1041247"/>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Intermittent Leave</a:t>
            </a:r>
            <a:endParaRPr lang="en-US" sz="6600" dirty="0">
              <a:solidFill>
                <a:srgbClr val="1547A2"/>
              </a:solidFill>
              <a:latin typeface="Impact" panose="020B0806030902050204" pitchFamily="34" charset="0"/>
              <a:ea typeface="Impact"/>
              <a:cs typeface="Impact"/>
              <a:sym typeface="Impact"/>
            </a:endParaRPr>
          </a:p>
        </p:txBody>
      </p:sp>
      <p:sp>
        <p:nvSpPr>
          <p:cNvPr id="7" name="AutoShape 7">
            <a:extLst>
              <a:ext uri="{FF2B5EF4-FFF2-40B4-BE49-F238E27FC236}">
                <a16:creationId xmlns:a16="http://schemas.microsoft.com/office/drawing/2014/main" id="{8CB59DFE-6312-ACF6-8F4D-2A029AE1A4EC}"/>
              </a:ext>
            </a:extLst>
          </p:cNvPr>
          <p:cNvSpPr/>
          <p:nvPr/>
        </p:nvSpPr>
        <p:spPr>
          <a:xfrm>
            <a:off x="5897880" y="9109874"/>
            <a:ext cx="6492240"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8" name="Freeform 8">
            <a:extLst>
              <a:ext uri="{FF2B5EF4-FFF2-40B4-BE49-F238E27FC236}">
                <a16:creationId xmlns:a16="http://schemas.microsoft.com/office/drawing/2014/main" id="{36925701-9233-4D73-EC8B-20CD25F28B57}"/>
              </a:ext>
            </a:extLst>
          </p:cNvPr>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pic>
        <p:nvPicPr>
          <p:cNvPr id="9" name="Picture 4" descr="Image result for intermittent leave">
            <a:extLst>
              <a:ext uri="{FF2B5EF4-FFF2-40B4-BE49-F238E27FC236}">
                <a16:creationId xmlns:a16="http://schemas.microsoft.com/office/drawing/2014/main" id="{E532487C-BCF8-1D2F-839B-5268ABF97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6971" y="2628900"/>
            <a:ext cx="7334059" cy="5514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818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75744-990B-8247-5EB9-CD0C7AEC0F14}"/>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1F9EA24-D064-2DF4-5FCF-8BBA074FD2BB}"/>
              </a:ext>
            </a:extLst>
          </p:cNvPr>
          <p:cNvSpPr txBox="1"/>
          <p:nvPr/>
        </p:nvSpPr>
        <p:spPr>
          <a:xfrm>
            <a:off x="914400" y="2457268"/>
            <a:ext cx="14935200" cy="3806170"/>
          </a:xfrm>
          <a:prstGeom prst="rect">
            <a:avLst/>
          </a:prstGeom>
        </p:spPr>
        <p:txBody>
          <a:bodyPr wrap="square" lIns="0" tIns="0" rIns="0" bIns="0" rtlCol="0" anchor="t">
            <a:spAutoFit/>
          </a:bodyPr>
          <a:lstStyle/>
          <a:p>
            <a:pPr marL="285750" indent="-285750">
              <a:spcBef>
                <a:spcPts val="6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For qualifying conditions, the full 12 weeks (480 hours for an FTE) can be  broken into separate instances of intermittent leave</a:t>
            </a:r>
          </a:p>
          <a:p>
            <a:pPr marL="285750" indent="-285750">
              <a:spcBef>
                <a:spcPts val="6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Employer tracks leave in the lowest increment used to track other leave</a:t>
            </a:r>
          </a:p>
          <a:p>
            <a:pPr marL="285750" indent="-285750">
              <a:spcBef>
                <a:spcPts val="6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Employee on intermittent leave must abide by call-in procedures, absent unusual circumstances preventing compliance</a:t>
            </a:r>
          </a:p>
          <a:p>
            <a:pPr marL="285750" lvl="5" indent="-285750">
              <a:buClr>
                <a:srgbClr val="153DAC"/>
              </a:buClr>
              <a:buFont typeface="Arial" panose="020B0604020202020204" pitchFamily="34" charset="0"/>
              <a:buChar char="•"/>
              <a:defRPr/>
            </a:pPr>
            <a:endParaRPr lang="en-US" sz="3200" dirty="0">
              <a:solidFill>
                <a:srgbClr val="1547A2"/>
              </a:solidFill>
              <a:latin typeface="Quicksand" panose="020B0604020202020204" charset="0"/>
              <a:ea typeface="Malgun Gothic" panose="020B0503020000020004" pitchFamily="34" charset="-127"/>
            </a:endParaRPr>
          </a:p>
          <a:p>
            <a:pPr>
              <a:spcBef>
                <a:spcPts val="1600"/>
              </a:spcBef>
              <a:buClr>
                <a:schemeClr val="tx1"/>
              </a:buClr>
              <a:defRPr/>
            </a:pPr>
            <a:endParaRPr lang="en-US" sz="3200" dirty="0">
              <a:solidFill>
                <a:srgbClr val="1547A2"/>
              </a:solidFill>
              <a:latin typeface="Quicksand" panose="020B0604020202020204" charset="0"/>
              <a:ea typeface="Malgun Gothic" panose="020B0503020000020004" pitchFamily="34" charset="-127"/>
            </a:endParaRPr>
          </a:p>
        </p:txBody>
      </p:sp>
      <p:sp>
        <p:nvSpPr>
          <p:cNvPr id="4" name="Freeform 4">
            <a:extLst>
              <a:ext uri="{FF2B5EF4-FFF2-40B4-BE49-F238E27FC236}">
                <a16:creationId xmlns:a16="http://schemas.microsoft.com/office/drawing/2014/main" id="{658CF993-BCFA-93D3-513B-51C993F9E11A}"/>
              </a:ext>
            </a:extLst>
          </p:cNvPr>
          <p:cNvSpPr/>
          <p:nvPr/>
        </p:nvSpPr>
        <p:spPr>
          <a:xfrm>
            <a:off x="1024384" y="9529723"/>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0" name="Freeform 3">
            <a:extLst>
              <a:ext uri="{FF2B5EF4-FFF2-40B4-BE49-F238E27FC236}">
                <a16:creationId xmlns:a16="http://schemas.microsoft.com/office/drawing/2014/main" id="{685FDAD6-0F66-48D2-CBEB-267A0747F1AD}"/>
              </a:ext>
            </a:extLst>
          </p:cNvPr>
          <p:cNvSpPr/>
          <p:nvPr/>
        </p:nvSpPr>
        <p:spPr>
          <a:xfrm>
            <a:off x="15579303"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1" name="TextBox 8">
            <a:extLst>
              <a:ext uri="{FF2B5EF4-FFF2-40B4-BE49-F238E27FC236}">
                <a16:creationId xmlns:a16="http://schemas.microsoft.com/office/drawing/2014/main" id="{E73E57A7-AA08-EF09-3007-D2DA40EE2D41}"/>
              </a:ext>
            </a:extLst>
          </p:cNvPr>
          <p:cNvSpPr txBox="1"/>
          <p:nvPr/>
        </p:nvSpPr>
        <p:spPr>
          <a:xfrm>
            <a:off x="1028700" y="591309"/>
            <a:ext cx="17259300" cy="1079013"/>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FMLA Intermittent Leave</a:t>
            </a:r>
            <a:endParaRPr lang="en-US" sz="6399" dirty="0">
              <a:solidFill>
                <a:srgbClr val="1547A2"/>
              </a:solidFill>
              <a:latin typeface="Impact" panose="020B0806030902050204" pitchFamily="34" charset="0"/>
              <a:ea typeface="Impact"/>
              <a:cs typeface="Impact"/>
              <a:sym typeface="Impact"/>
            </a:endParaRPr>
          </a:p>
        </p:txBody>
      </p:sp>
    </p:spTree>
    <p:extLst>
      <p:ext uri="{BB962C8B-B14F-4D97-AF65-F5344CB8AC3E}">
        <p14:creationId xmlns:p14="http://schemas.microsoft.com/office/powerpoint/2010/main" val="513387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B0C78-F6B9-11B3-F209-5B3B969072C7}"/>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6EFD8DF0-6928-A7E1-BF3E-4DBA289FD11B}"/>
              </a:ext>
            </a:extLst>
          </p:cNvPr>
          <p:cNvSpPr/>
          <p:nvPr/>
        </p:nvSpPr>
        <p:spPr>
          <a:xfrm>
            <a:off x="1024384" y="9529723"/>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0" name="Freeform 3">
            <a:extLst>
              <a:ext uri="{FF2B5EF4-FFF2-40B4-BE49-F238E27FC236}">
                <a16:creationId xmlns:a16="http://schemas.microsoft.com/office/drawing/2014/main" id="{CBB3C0E8-ADD5-5339-1425-17DB63E4D2C3}"/>
              </a:ext>
            </a:extLst>
          </p:cNvPr>
          <p:cNvSpPr/>
          <p:nvPr/>
        </p:nvSpPr>
        <p:spPr>
          <a:xfrm>
            <a:off x="15579303"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1" name="TextBox 8">
            <a:extLst>
              <a:ext uri="{FF2B5EF4-FFF2-40B4-BE49-F238E27FC236}">
                <a16:creationId xmlns:a16="http://schemas.microsoft.com/office/drawing/2014/main" id="{B527986E-1B6F-5FEE-8C5B-C2F2BCCE105B}"/>
              </a:ext>
            </a:extLst>
          </p:cNvPr>
          <p:cNvSpPr txBox="1"/>
          <p:nvPr/>
        </p:nvSpPr>
        <p:spPr>
          <a:xfrm>
            <a:off x="1028700" y="591309"/>
            <a:ext cx="17259300" cy="1079013"/>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Leave as an Accommodation </a:t>
            </a:r>
            <a:endParaRPr lang="en-US" sz="6399" dirty="0">
              <a:solidFill>
                <a:srgbClr val="1547A2"/>
              </a:solidFill>
              <a:latin typeface="Impact" panose="020B0806030902050204" pitchFamily="34" charset="0"/>
              <a:ea typeface="Impact"/>
              <a:cs typeface="Impact"/>
              <a:sym typeface="Impact"/>
            </a:endParaRPr>
          </a:p>
        </p:txBody>
      </p:sp>
      <p:pic>
        <p:nvPicPr>
          <p:cNvPr id="6" name="Picture 5">
            <a:extLst>
              <a:ext uri="{FF2B5EF4-FFF2-40B4-BE49-F238E27FC236}">
                <a16:creationId xmlns:a16="http://schemas.microsoft.com/office/drawing/2014/main" id="{398DA499-83C0-C4F2-8014-DD756CEFAF99}"/>
              </a:ext>
            </a:extLst>
          </p:cNvPr>
          <p:cNvPicPr>
            <a:picLocks noChangeAspect="1"/>
          </p:cNvPicPr>
          <p:nvPr/>
        </p:nvPicPr>
        <p:blipFill>
          <a:blip r:embed="rId4"/>
          <a:stretch>
            <a:fillRect/>
          </a:stretch>
        </p:blipFill>
        <p:spPr>
          <a:xfrm>
            <a:off x="5372100" y="1670322"/>
            <a:ext cx="7543799" cy="7858124"/>
          </a:xfrm>
          <a:prstGeom prst="rect">
            <a:avLst/>
          </a:prstGeom>
        </p:spPr>
      </p:pic>
    </p:spTree>
    <p:extLst>
      <p:ext uri="{BB962C8B-B14F-4D97-AF65-F5344CB8AC3E}">
        <p14:creationId xmlns:p14="http://schemas.microsoft.com/office/powerpoint/2010/main" val="2217423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D3826-CB45-9D3C-066C-926C3F43F34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C00705E-F1D0-0695-F880-B9D0C3246A2C}"/>
              </a:ext>
            </a:extLst>
          </p:cNvPr>
          <p:cNvGrpSpPr/>
          <p:nvPr/>
        </p:nvGrpSpPr>
        <p:grpSpPr>
          <a:xfrm>
            <a:off x="17259300" y="0"/>
            <a:ext cx="4194107" cy="10271151"/>
            <a:chOff x="0" y="0"/>
            <a:chExt cx="1104621" cy="2705159"/>
          </a:xfrm>
        </p:grpSpPr>
        <p:sp>
          <p:nvSpPr>
            <p:cNvPr id="3" name="Freeform 3">
              <a:extLst>
                <a:ext uri="{FF2B5EF4-FFF2-40B4-BE49-F238E27FC236}">
                  <a16:creationId xmlns:a16="http://schemas.microsoft.com/office/drawing/2014/main" id="{299B9D21-9200-093A-54A4-CF433C923456}"/>
                </a:ext>
              </a:extLst>
            </p:cNvPr>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42D7B565-FAAF-03A0-C21E-195BA884E880}"/>
                </a:ext>
              </a:extLst>
            </p:cNvPr>
            <p:cNvSpPr txBox="1"/>
            <p:nvPr/>
          </p:nvSpPr>
          <p:spPr>
            <a:xfrm>
              <a:off x="0" y="-104775"/>
              <a:ext cx="1104621" cy="2809934"/>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Freeform 5">
            <a:extLst>
              <a:ext uri="{FF2B5EF4-FFF2-40B4-BE49-F238E27FC236}">
                <a16:creationId xmlns:a16="http://schemas.microsoft.com/office/drawing/2014/main" id="{0308A458-CF28-0234-8F99-4C55046E0D76}"/>
              </a:ext>
            </a:extLst>
          </p:cNvPr>
          <p:cNvSpPr/>
          <p:nvPr/>
        </p:nvSpPr>
        <p:spPr>
          <a:xfrm>
            <a:off x="1028700" y="9258300"/>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7" name="TextBox 7">
            <a:extLst>
              <a:ext uri="{FF2B5EF4-FFF2-40B4-BE49-F238E27FC236}">
                <a16:creationId xmlns:a16="http://schemas.microsoft.com/office/drawing/2014/main" id="{48955D67-FD26-1170-0809-A36E5E304171}"/>
              </a:ext>
            </a:extLst>
          </p:cNvPr>
          <p:cNvSpPr txBox="1"/>
          <p:nvPr/>
        </p:nvSpPr>
        <p:spPr>
          <a:xfrm>
            <a:off x="1028700" y="2019300"/>
            <a:ext cx="14977167" cy="6114494"/>
          </a:xfrm>
          <a:prstGeom prst="rect">
            <a:avLst/>
          </a:prstGeom>
        </p:spPr>
        <p:txBody>
          <a:bodyPr wrap="square" lIns="0" tIns="0" rIns="0" bIns="0" rtlCol="0" anchor="t">
            <a:spAutoFit/>
          </a:bodyPr>
          <a:lstStyle/>
          <a:p>
            <a:pPr marL="342900" indent="-342900">
              <a:buClrTx/>
              <a:buFont typeface="Arial" panose="020B0604020202020204" pitchFamily="34" charset="0"/>
              <a:buChar char="•"/>
            </a:pPr>
            <a:r>
              <a:rPr lang="en-US" sz="3200" dirty="0">
                <a:solidFill>
                  <a:srgbClr val="1547A2"/>
                </a:solidFill>
                <a:latin typeface="Quicksand" panose="020B0604020202020204" charset="0"/>
                <a:ea typeface="Malgun Gothic" panose="020B0503020000020004" pitchFamily="34" charset="-127"/>
              </a:rPr>
              <a:t>Americans with Disabilities Act</a:t>
            </a:r>
          </a:p>
          <a:p>
            <a:pPr marL="800100" lvl="1" indent="-342900">
              <a:buClrTx/>
              <a:buFont typeface="Arial" panose="020B0604020202020204" pitchFamily="34" charset="0"/>
              <a:buChar char="•"/>
            </a:pPr>
            <a:r>
              <a:rPr lang="en-US" sz="3200" dirty="0">
                <a:solidFill>
                  <a:srgbClr val="1547A2"/>
                </a:solidFill>
                <a:latin typeface="Quicksand" panose="020B0604020202020204" charset="0"/>
                <a:ea typeface="Malgun Gothic" panose="020B0503020000020004" pitchFamily="34" charset="-127"/>
              </a:rPr>
              <a:t>Interactive process</a:t>
            </a:r>
          </a:p>
          <a:p>
            <a:pPr marL="800100" lvl="1" indent="-342900">
              <a:buClrTx/>
              <a:buFont typeface="Arial" panose="020B0604020202020204" pitchFamily="34" charset="0"/>
              <a:buChar char="•"/>
            </a:pPr>
            <a:r>
              <a:rPr lang="en-US" sz="3200" dirty="0">
                <a:solidFill>
                  <a:srgbClr val="1547A2"/>
                </a:solidFill>
                <a:latin typeface="Quicksand" panose="020B0604020202020204" charset="0"/>
                <a:ea typeface="Malgun Gothic" panose="020B0503020000020004" pitchFamily="34" charset="-127"/>
              </a:rPr>
              <a:t>Independent of FMLA inquiry, but should be part of the analysis if employee qualifies for FMLA leave, as well</a:t>
            </a:r>
          </a:p>
          <a:p>
            <a:pPr marL="800100" lvl="1" indent="-342900">
              <a:buClrTx/>
              <a:buFont typeface="Arial" panose="020B0604020202020204" pitchFamily="34" charset="0"/>
              <a:buChar char="•"/>
            </a:pPr>
            <a:r>
              <a:rPr lang="en-US" sz="3200" dirty="0">
                <a:solidFill>
                  <a:srgbClr val="1547A2"/>
                </a:solidFill>
                <a:latin typeface="Quicksand" panose="020B0604020202020204" charset="0"/>
                <a:ea typeface="Malgun Gothic" panose="020B0503020000020004" pitchFamily="34" charset="-127"/>
              </a:rPr>
              <a:t>Leave can be considered a reasonable accommodation under the law</a:t>
            </a:r>
          </a:p>
          <a:p>
            <a:pPr marL="342900" indent="-342900">
              <a:buClrTx/>
              <a:buFont typeface="Arial" panose="020B0604020202020204" pitchFamily="34" charset="0"/>
              <a:buChar char="•"/>
            </a:pPr>
            <a:r>
              <a:rPr lang="en-US" sz="3200" dirty="0">
                <a:solidFill>
                  <a:srgbClr val="1547A2"/>
                </a:solidFill>
                <a:latin typeface="Quicksand" panose="020B0604020202020204" charset="0"/>
                <a:ea typeface="Malgun Gothic" panose="020B0503020000020004" pitchFamily="34" charset="-127"/>
              </a:rPr>
              <a:t>Recognizing possible triggers and getting the employee to the proper person within the District to handle the request</a:t>
            </a:r>
          </a:p>
          <a:p>
            <a:pPr marL="800100" lvl="1" indent="-342900">
              <a:buClrTx/>
              <a:buFont typeface="Arial" panose="020B0604020202020204" pitchFamily="34" charset="0"/>
              <a:buChar char="•"/>
            </a:pPr>
            <a:r>
              <a:rPr lang="en-US" sz="3200" dirty="0">
                <a:solidFill>
                  <a:srgbClr val="1547A2"/>
                </a:solidFill>
                <a:latin typeface="Quicksand" panose="020B0604020202020204" charset="0"/>
                <a:ea typeface="Malgun Gothic" panose="020B0503020000020004" pitchFamily="34" charset="-127"/>
              </a:rPr>
              <a:t>Goes back to ensuring that HR handles an employee who is reportedly under the influence of drugs or alcohol, as there may be a health issue in play</a:t>
            </a:r>
          </a:p>
          <a:p>
            <a:pPr marL="285750" lvl="5" indent="-285750">
              <a:buClr>
                <a:srgbClr val="153DAC"/>
              </a:buClr>
              <a:buFont typeface="Arial" panose="020B0604020202020204" pitchFamily="34" charset="0"/>
              <a:buChar char="•"/>
              <a:defRPr/>
            </a:pPr>
            <a:endParaRPr lang="en-US" sz="3200" dirty="0">
              <a:solidFill>
                <a:srgbClr val="1547A2"/>
              </a:solidFill>
              <a:latin typeface="Quicksand" panose="020B0604020202020204" charset="0"/>
              <a:ea typeface="Malgun Gothic" panose="020B0503020000020004" pitchFamily="34" charset="-127"/>
            </a:endParaRPr>
          </a:p>
          <a:p>
            <a:pPr>
              <a:spcBef>
                <a:spcPts val="1600"/>
              </a:spcBef>
              <a:buClr>
                <a:schemeClr val="tx1"/>
              </a:buClr>
              <a:defRPr/>
            </a:pPr>
            <a:endParaRPr lang="en-US" sz="3200" dirty="0">
              <a:solidFill>
                <a:srgbClr val="1547A2"/>
              </a:solidFill>
              <a:latin typeface="Quicksand" panose="020B0604020202020204" charset="0"/>
              <a:ea typeface="Malgun Gothic" panose="020B0503020000020004" pitchFamily="34" charset="-127"/>
            </a:endParaRPr>
          </a:p>
        </p:txBody>
      </p:sp>
      <p:sp>
        <p:nvSpPr>
          <p:cNvPr id="8" name="TextBox 8">
            <a:extLst>
              <a:ext uri="{FF2B5EF4-FFF2-40B4-BE49-F238E27FC236}">
                <a16:creationId xmlns:a16="http://schemas.microsoft.com/office/drawing/2014/main" id="{5DCBE24B-24DE-5771-80F5-055B4BE9C392}"/>
              </a:ext>
            </a:extLst>
          </p:cNvPr>
          <p:cNvSpPr txBox="1"/>
          <p:nvPr/>
        </p:nvSpPr>
        <p:spPr>
          <a:xfrm>
            <a:off x="1028700" y="591309"/>
            <a:ext cx="17259300" cy="1041247"/>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Leave as an Accommodation</a:t>
            </a:r>
            <a:endParaRPr lang="en-US" sz="6399" dirty="0">
              <a:solidFill>
                <a:srgbClr val="1547A2"/>
              </a:solidFill>
              <a:latin typeface="Impact" panose="020B0806030902050204" pitchFamily="34" charset="0"/>
              <a:ea typeface="Impact"/>
              <a:cs typeface="Impact"/>
              <a:sym typeface="Impact"/>
            </a:endParaRPr>
          </a:p>
        </p:txBody>
      </p:sp>
    </p:spTree>
    <p:extLst>
      <p:ext uri="{BB962C8B-B14F-4D97-AF65-F5344CB8AC3E}">
        <p14:creationId xmlns:p14="http://schemas.microsoft.com/office/powerpoint/2010/main" val="3382018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679ED-3473-0FF9-E36C-0E2BAD5ED66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F403CE6-8671-0ABD-A9F0-E95C936F1E82}"/>
              </a:ext>
            </a:extLst>
          </p:cNvPr>
          <p:cNvGrpSpPr/>
          <p:nvPr/>
        </p:nvGrpSpPr>
        <p:grpSpPr>
          <a:xfrm>
            <a:off x="0" y="0"/>
            <a:ext cx="18288000" cy="1943100"/>
            <a:chOff x="0" y="0"/>
            <a:chExt cx="4816593" cy="533082"/>
          </a:xfrm>
        </p:grpSpPr>
        <p:sp>
          <p:nvSpPr>
            <p:cNvPr id="3" name="Freeform 3">
              <a:extLst>
                <a:ext uri="{FF2B5EF4-FFF2-40B4-BE49-F238E27FC236}">
                  <a16:creationId xmlns:a16="http://schemas.microsoft.com/office/drawing/2014/main" id="{80095F34-4F64-BBF1-AC6E-0FDD71DC031B}"/>
                </a:ext>
              </a:extLst>
            </p:cNvPr>
            <p:cNvSpPr/>
            <p:nvPr/>
          </p:nvSpPr>
          <p:spPr>
            <a:xfrm>
              <a:off x="0" y="0"/>
              <a:ext cx="4816592" cy="533082"/>
            </a:xfrm>
            <a:custGeom>
              <a:avLst/>
              <a:gdLst/>
              <a:ahLst/>
              <a:cxnLst/>
              <a:rect l="l" t="t" r="r" b="b"/>
              <a:pathLst>
                <a:path w="4816592" h="533082">
                  <a:moveTo>
                    <a:pt x="0" y="0"/>
                  </a:moveTo>
                  <a:lnTo>
                    <a:pt x="4816592" y="0"/>
                  </a:lnTo>
                  <a:lnTo>
                    <a:pt x="4816592" y="533082"/>
                  </a:lnTo>
                  <a:lnTo>
                    <a:pt x="0" y="533082"/>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DCFA416E-14A8-88DA-0E0D-489ECC18DB27}"/>
                </a:ext>
              </a:extLst>
            </p:cNvPr>
            <p:cNvSpPr txBox="1"/>
            <p:nvPr/>
          </p:nvSpPr>
          <p:spPr>
            <a:xfrm>
              <a:off x="0" y="-104775"/>
              <a:ext cx="4816593" cy="637857"/>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TextBox 5">
            <a:extLst>
              <a:ext uri="{FF2B5EF4-FFF2-40B4-BE49-F238E27FC236}">
                <a16:creationId xmlns:a16="http://schemas.microsoft.com/office/drawing/2014/main" id="{70F0D0B6-47C6-B57E-86EE-A5FC890885D4}"/>
              </a:ext>
            </a:extLst>
          </p:cNvPr>
          <p:cNvSpPr txBox="1"/>
          <p:nvPr/>
        </p:nvSpPr>
        <p:spPr>
          <a:xfrm>
            <a:off x="1028698" y="409278"/>
            <a:ext cx="16230600" cy="1041247"/>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Birthing and Bonding Leave</a:t>
            </a:r>
            <a:endParaRPr lang="en-US" sz="6600" dirty="0">
              <a:solidFill>
                <a:srgbClr val="1547A2"/>
              </a:solidFill>
              <a:latin typeface="Impact" panose="020B0806030902050204" pitchFamily="34" charset="0"/>
              <a:ea typeface="Impact"/>
              <a:cs typeface="Impact"/>
              <a:sym typeface="Impact"/>
            </a:endParaRPr>
          </a:p>
        </p:txBody>
      </p:sp>
      <p:sp>
        <p:nvSpPr>
          <p:cNvPr id="7" name="AutoShape 7">
            <a:extLst>
              <a:ext uri="{FF2B5EF4-FFF2-40B4-BE49-F238E27FC236}">
                <a16:creationId xmlns:a16="http://schemas.microsoft.com/office/drawing/2014/main" id="{A2C479AD-3F38-AB31-4D78-8B597F21C1C6}"/>
              </a:ext>
            </a:extLst>
          </p:cNvPr>
          <p:cNvSpPr/>
          <p:nvPr/>
        </p:nvSpPr>
        <p:spPr>
          <a:xfrm>
            <a:off x="5897880" y="9109874"/>
            <a:ext cx="6492240"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8" name="Freeform 8">
            <a:extLst>
              <a:ext uri="{FF2B5EF4-FFF2-40B4-BE49-F238E27FC236}">
                <a16:creationId xmlns:a16="http://schemas.microsoft.com/office/drawing/2014/main" id="{F64AD1E5-F511-86A4-ABCB-0AD4C4A6B114}"/>
              </a:ext>
            </a:extLst>
          </p:cNvPr>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pic>
        <p:nvPicPr>
          <p:cNvPr id="11" name="Picture 10">
            <a:extLst>
              <a:ext uri="{FF2B5EF4-FFF2-40B4-BE49-F238E27FC236}">
                <a16:creationId xmlns:a16="http://schemas.microsoft.com/office/drawing/2014/main" id="{F10E8BC2-2B9D-1C15-BBE5-593BC98FFD9B}"/>
              </a:ext>
            </a:extLst>
          </p:cNvPr>
          <p:cNvPicPr>
            <a:picLocks noChangeAspect="1"/>
          </p:cNvPicPr>
          <p:nvPr/>
        </p:nvPicPr>
        <p:blipFill>
          <a:blip r:embed="rId4"/>
          <a:stretch>
            <a:fillRect/>
          </a:stretch>
        </p:blipFill>
        <p:spPr>
          <a:xfrm>
            <a:off x="4724398" y="2325008"/>
            <a:ext cx="8839200" cy="6353175"/>
          </a:xfrm>
          <a:prstGeom prst="rect">
            <a:avLst/>
          </a:prstGeom>
        </p:spPr>
      </p:pic>
    </p:spTree>
    <p:extLst>
      <p:ext uri="{BB962C8B-B14F-4D97-AF65-F5344CB8AC3E}">
        <p14:creationId xmlns:p14="http://schemas.microsoft.com/office/powerpoint/2010/main" val="3670637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73503-D836-57B5-9405-C187F120165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933DBA4-18FA-1511-95B6-5DEB93908BF5}"/>
              </a:ext>
            </a:extLst>
          </p:cNvPr>
          <p:cNvSpPr txBox="1"/>
          <p:nvPr/>
        </p:nvSpPr>
        <p:spPr>
          <a:xfrm>
            <a:off x="1024384" y="2476500"/>
            <a:ext cx="16234916" cy="3883114"/>
          </a:xfrm>
          <a:prstGeom prst="rect">
            <a:avLst/>
          </a:prstGeom>
        </p:spPr>
        <p:txBody>
          <a:bodyPr wrap="square" lIns="0" tIns="0" rIns="0" bIns="0" rtlCol="0" anchor="t">
            <a:spAutoFit/>
          </a:bodyPr>
          <a:lstStyle/>
          <a:p>
            <a:pPr marL="285750" indent="-285750">
              <a:spcBef>
                <a:spcPts val="600"/>
              </a:spcBef>
              <a:buClrTx/>
              <a:buFont typeface="Arial" panose="020B0604020202020204" pitchFamily="34" charset="0"/>
              <a:buChar char="•"/>
            </a:pPr>
            <a:r>
              <a:rPr lang="en-US" sz="3200" dirty="0">
                <a:solidFill>
                  <a:srgbClr val="1547A2"/>
                </a:solidFill>
                <a:latin typeface="Aptos" panose="020B0004020202020204" pitchFamily="34" charset="0"/>
                <a:ea typeface="Malgun Gothic" panose="020B0503020000020004" pitchFamily="34" charset="-127"/>
                <a:cs typeface="Aparajita" panose="020B0502040204020203" pitchFamily="18" charset="0"/>
              </a:rPr>
              <a:t>Both Parents work for the District:  The employees are both entitled to FMLA, but the time is shared between them (for a total of 12 weeks; not 12 weeks each).</a:t>
            </a:r>
          </a:p>
          <a:p>
            <a:pPr marL="285750" indent="-285750">
              <a:spcBef>
                <a:spcPts val="600"/>
              </a:spcBef>
              <a:buClrTx/>
              <a:buFont typeface="Arial" panose="020B0604020202020204" pitchFamily="34" charset="0"/>
              <a:buChar char="•"/>
            </a:pPr>
            <a:r>
              <a:rPr lang="en-US" sz="3200" dirty="0">
                <a:solidFill>
                  <a:srgbClr val="1547A2"/>
                </a:solidFill>
                <a:latin typeface="Aptos" panose="020B0004020202020204" pitchFamily="34" charset="0"/>
                <a:ea typeface="Malgun Gothic" panose="020B0503020000020004" pitchFamily="34" charset="-127"/>
                <a:cs typeface="Aparajita" panose="020B0502040204020203" pitchFamily="18" charset="0"/>
              </a:rPr>
              <a:t>Other health issues related to maternity leave:</a:t>
            </a:r>
          </a:p>
          <a:p>
            <a:pPr marL="742950" lvl="1" indent="-285750">
              <a:spcBef>
                <a:spcPts val="600"/>
              </a:spcBef>
              <a:buClrTx/>
              <a:buFont typeface="Arial" panose="020B0604020202020204" pitchFamily="34" charset="0"/>
              <a:buChar char="•"/>
            </a:pPr>
            <a:r>
              <a:rPr lang="en-US" sz="3200" dirty="0">
                <a:solidFill>
                  <a:srgbClr val="1547A2"/>
                </a:solidFill>
                <a:latin typeface="Aptos" panose="020B0004020202020204" pitchFamily="34" charset="0"/>
                <a:ea typeface="Malgun Gothic" panose="020B0503020000020004" pitchFamily="34" charset="-127"/>
                <a:cs typeface="Aparajita" panose="020B0502040204020203" pitchFamily="18" charset="0"/>
              </a:rPr>
              <a:t>Pregnancy/Delivery Complications:  Potential Serious Health Issues of Mother </a:t>
            </a:r>
          </a:p>
          <a:p>
            <a:pPr marL="742950" lvl="1" indent="-285750">
              <a:spcBef>
                <a:spcPts val="600"/>
              </a:spcBef>
              <a:buClrTx/>
              <a:buFont typeface="Arial" panose="020B0604020202020204" pitchFamily="34" charset="0"/>
              <a:buChar char="•"/>
            </a:pPr>
            <a:r>
              <a:rPr lang="en-US" sz="3200" dirty="0">
                <a:solidFill>
                  <a:srgbClr val="1547A2"/>
                </a:solidFill>
                <a:latin typeface="Aptos" panose="020B0004020202020204" pitchFamily="34" charset="0"/>
                <a:ea typeface="Malgun Gothic" panose="020B0503020000020004" pitchFamily="34" charset="-127"/>
                <a:cs typeface="Aparajita" panose="020B0502040204020203" pitchFamily="18" charset="0"/>
              </a:rPr>
              <a:t>Health Problems of the Baby</a:t>
            </a:r>
          </a:p>
          <a:p>
            <a:pPr marL="285750" lvl="5" indent="-285750">
              <a:buClr>
                <a:srgbClr val="153DAC"/>
              </a:buClr>
              <a:buFont typeface="Arial" panose="020B0604020202020204" pitchFamily="34" charset="0"/>
              <a:buChar char="•"/>
              <a:defRPr/>
            </a:pPr>
            <a:endParaRPr lang="en-US" sz="3200" dirty="0">
              <a:solidFill>
                <a:srgbClr val="1547A2"/>
              </a:solidFill>
              <a:latin typeface="Aptos" panose="020B0004020202020204" pitchFamily="34" charset="0"/>
              <a:ea typeface="Malgun Gothic" panose="020B0503020000020004" pitchFamily="34" charset="-127"/>
              <a:cs typeface="Aparajita" panose="020B0502040204020203" pitchFamily="18" charset="0"/>
            </a:endParaRPr>
          </a:p>
          <a:p>
            <a:pPr>
              <a:spcBef>
                <a:spcPts val="1600"/>
              </a:spcBef>
              <a:buClr>
                <a:schemeClr val="tx1"/>
              </a:buClr>
              <a:defRPr/>
            </a:pPr>
            <a:endParaRPr lang="en-US" sz="3200" dirty="0">
              <a:solidFill>
                <a:srgbClr val="1547A2"/>
              </a:solidFill>
              <a:latin typeface="Aptos" panose="020B0004020202020204" pitchFamily="34" charset="0"/>
              <a:ea typeface="Malgun Gothic" panose="020B0503020000020004" pitchFamily="34" charset="-127"/>
              <a:cs typeface="Aparajita" panose="020B0502040204020203" pitchFamily="18" charset="0"/>
            </a:endParaRPr>
          </a:p>
        </p:txBody>
      </p:sp>
      <p:sp>
        <p:nvSpPr>
          <p:cNvPr id="4" name="Freeform 4">
            <a:extLst>
              <a:ext uri="{FF2B5EF4-FFF2-40B4-BE49-F238E27FC236}">
                <a16:creationId xmlns:a16="http://schemas.microsoft.com/office/drawing/2014/main" id="{9CD43CDD-27C9-6B4D-ABB6-D85899372E0B}"/>
              </a:ext>
            </a:extLst>
          </p:cNvPr>
          <p:cNvSpPr/>
          <p:nvPr/>
        </p:nvSpPr>
        <p:spPr>
          <a:xfrm>
            <a:off x="1024384" y="9529723"/>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0" name="Freeform 3">
            <a:extLst>
              <a:ext uri="{FF2B5EF4-FFF2-40B4-BE49-F238E27FC236}">
                <a16:creationId xmlns:a16="http://schemas.microsoft.com/office/drawing/2014/main" id="{504054CD-89D1-71A0-790A-73EE64C529D5}"/>
              </a:ext>
            </a:extLst>
          </p:cNvPr>
          <p:cNvSpPr/>
          <p:nvPr/>
        </p:nvSpPr>
        <p:spPr>
          <a:xfrm>
            <a:off x="15579303"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1" name="TextBox 8">
            <a:extLst>
              <a:ext uri="{FF2B5EF4-FFF2-40B4-BE49-F238E27FC236}">
                <a16:creationId xmlns:a16="http://schemas.microsoft.com/office/drawing/2014/main" id="{6FB7AAE1-2C8C-9906-01DB-B989DD35E11C}"/>
              </a:ext>
            </a:extLst>
          </p:cNvPr>
          <p:cNvSpPr txBox="1"/>
          <p:nvPr/>
        </p:nvSpPr>
        <p:spPr>
          <a:xfrm>
            <a:off x="1028700" y="591309"/>
            <a:ext cx="17259300" cy="1041247"/>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Special Issues with Maternity Leave</a:t>
            </a:r>
            <a:endParaRPr lang="en-US" sz="6399" dirty="0">
              <a:solidFill>
                <a:srgbClr val="1547A2"/>
              </a:solidFill>
              <a:latin typeface="Impact" panose="020B0806030902050204" pitchFamily="34" charset="0"/>
              <a:ea typeface="Impact"/>
              <a:cs typeface="Impact"/>
              <a:sym typeface="Impact"/>
            </a:endParaRPr>
          </a:p>
        </p:txBody>
      </p:sp>
    </p:spTree>
    <p:extLst>
      <p:ext uri="{BB962C8B-B14F-4D97-AF65-F5344CB8AC3E}">
        <p14:creationId xmlns:p14="http://schemas.microsoft.com/office/powerpoint/2010/main" val="1400644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63C13-4D86-D1C1-03FA-2C60EB45EE8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4828D2E-FAA4-513E-EA45-C81060D592E7}"/>
              </a:ext>
            </a:extLst>
          </p:cNvPr>
          <p:cNvGrpSpPr/>
          <p:nvPr/>
        </p:nvGrpSpPr>
        <p:grpSpPr>
          <a:xfrm>
            <a:off x="7520940" y="0"/>
            <a:ext cx="10767060" cy="10287000"/>
            <a:chOff x="0" y="0"/>
            <a:chExt cx="2835769" cy="2709333"/>
          </a:xfrm>
        </p:grpSpPr>
        <p:sp>
          <p:nvSpPr>
            <p:cNvPr id="3" name="Freeform 3">
              <a:extLst>
                <a:ext uri="{FF2B5EF4-FFF2-40B4-BE49-F238E27FC236}">
                  <a16:creationId xmlns:a16="http://schemas.microsoft.com/office/drawing/2014/main" id="{948F2445-FB3C-226F-E696-92CC5F4DDBE4}"/>
                </a:ext>
              </a:extLst>
            </p:cNvPr>
            <p:cNvSpPr/>
            <p:nvPr/>
          </p:nvSpPr>
          <p:spPr>
            <a:xfrm>
              <a:off x="0" y="0"/>
              <a:ext cx="2835769" cy="2709333"/>
            </a:xfrm>
            <a:custGeom>
              <a:avLst/>
              <a:gdLst/>
              <a:ahLst/>
              <a:cxnLst/>
              <a:rect l="l" t="t" r="r" b="b"/>
              <a:pathLst>
                <a:path w="2835769" h="2709333">
                  <a:moveTo>
                    <a:pt x="0" y="0"/>
                  </a:moveTo>
                  <a:lnTo>
                    <a:pt x="2835769" y="0"/>
                  </a:lnTo>
                  <a:lnTo>
                    <a:pt x="2835769" y="2709333"/>
                  </a:lnTo>
                  <a:lnTo>
                    <a:pt x="0" y="2709333"/>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07F662B7-D802-504E-66AB-28911C09B9DB}"/>
                </a:ext>
              </a:extLst>
            </p:cNvPr>
            <p:cNvSpPr txBox="1"/>
            <p:nvPr/>
          </p:nvSpPr>
          <p:spPr>
            <a:xfrm>
              <a:off x="0" y="-161925"/>
              <a:ext cx="2835769" cy="2871258"/>
            </a:xfrm>
            <a:prstGeom prst="rect">
              <a:avLst/>
            </a:prstGeom>
          </p:spPr>
          <p:txBody>
            <a:bodyPr lIns="50800" tIns="50800" rIns="50800" bIns="50800" rtlCol="0" anchor="ctr"/>
            <a:lstStyle/>
            <a:p>
              <a:pPr algn="ctr">
                <a:lnSpc>
                  <a:spcPts val="4079"/>
                </a:lnSpc>
              </a:pPr>
              <a:endParaRPr dirty="0">
                <a:latin typeface="Impact" panose="020B0806030902050204" pitchFamily="34" charset="0"/>
              </a:endParaRPr>
            </a:p>
          </p:txBody>
        </p:sp>
      </p:grpSp>
      <p:sp>
        <p:nvSpPr>
          <p:cNvPr id="5" name="AutoShape 5">
            <a:extLst>
              <a:ext uri="{FF2B5EF4-FFF2-40B4-BE49-F238E27FC236}">
                <a16:creationId xmlns:a16="http://schemas.microsoft.com/office/drawing/2014/main" id="{006FDFE5-065C-27C9-53CD-E20B84E32A1A}"/>
              </a:ext>
            </a:extLst>
          </p:cNvPr>
          <p:cNvSpPr/>
          <p:nvPr/>
        </p:nvSpPr>
        <p:spPr>
          <a:xfrm>
            <a:off x="1028700" y="9741523"/>
            <a:ext cx="6492240"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6" name="AutoShape 6">
            <a:extLst>
              <a:ext uri="{FF2B5EF4-FFF2-40B4-BE49-F238E27FC236}">
                <a16:creationId xmlns:a16="http://schemas.microsoft.com/office/drawing/2014/main" id="{8966F59D-3ABC-8921-76FE-51569CC9F97F}"/>
              </a:ext>
            </a:extLst>
          </p:cNvPr>
          <p:cNvSpPr/>
          <p:nvPr/>
        </p:nvSpPr>
        <p:spPr>
          <a:xfrm>
            <a:off x="10767060" y="990600"/>
            <a:ext cx="6492240"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7" name="TextBox 7">
            <a:extLst>
              <a:ext uri="{FF2B5EF4-FFF2-40B4-BE49-F238E27FC236}">
                <a16:creationId xmlns:a16="http://schemas.microsoft.com/office/drawing/2014/main" id="{0F2483E7-5FF1-7238-8CD1-7060CF539C2B}"/>
              </a:ext>
            </a:extLst>
          </p:cNvPr>
          <p:cNvSpPr txBox="1"/>
          <p:nvPr/>
        </p:nvSpPr>
        <p:spPr>
          <a:xfrm>
            <a:off x="1447800" y="1514426"/>
            <a:ext cx="5295899" cy="4503733"/>
          </a:xfrm>
          <a:prstGeom prst="rect">
            <a:avLst/>
          </a:prstGeom>
        </p:spPr>
        <p:txBody>
          <a:bodyPr wrap="square"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ea typeface="Malgun Gothic" panose="020B0503020000020004" pitchFamily="34" charset="-127"/>
              </a:rPr>
              <a:t>Pregnant Workers Fairness Act Update</a:t>
            </a:r>
            <a:endParaRPr lang="en-US" sz="6399" dirty="0">
              <a:solidFill>
                <a:srgbClr val="1547A2"/>
              </a:solidFill>
              <a:latin typeface="Impact" panose="020B0806030902050204" pitchFamily="34" charset="0"/>
              <a:ea typeface="Impact"/>
              <a:cs typeface="Impact"/>
              <a:sym typeface="Impact"/>
            </a:endParaRPr>
          </a:p>
        </p:txBody>
      </p:sp>
      <p:pic>
        <p:nvPicPr>
          <p:cNvPr id="10" name="Picture 9">
            <a:extLst>
              <a:ext uri="{FF2B5EF4-FFF2-40B4-BE49-F238E27FC236}">
                <a16:creationId xmlns:a16="http://schemas.microsoft.com/office/drawing/2014/main" id="{A4CCA911-E57A-CF78-1AF8-F9A7D7411A16}"/>
              </a:ext>
            </a:extLst>
          </p:cNvPr>
          <p:cNvPicPr>
            <a:picLocks noChangeAspect="1"/>
          </p:cNvPicPr>
          <p:nvPr/>
        </p:nvPicPr>
        <p:blipFill>
          <a:blip r:embed="rId2"/>
          <a:stretch>
            <a:fillRect/>
          </a:stretch>
        </p:blipFill>
        <p:spPr>
          <a:xfrm>
            <a:off x="8839200" y="2448862"/>
            <a:ext cx="7581522" cy="5389275"/>
          </a:xfrm>
          <a:prstGeom prst="rect">
            <a:avLst/>
          </a:prstGeom>
        </p:spPr>
      </p:pic>
    </p:spTree>
    <p:extLst>
      <p:ext uri="{BB962C8B-B14F-4D97-AF65-F5344CB8AC3E}">
        <p14:creationId xmlns:p14="http://schemas.microsoft.com/office/powerpoint/2010/main" val="20549987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AEA78-27E1-15F6-E04F-B52BEBC98BE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89254D6-A2EA-0C00-A0B4-6CFB8D787F7A}"/>
              </a:ext>
            </a:extLst>
          </p:cNvPr>
          <p:cNvGrpSpPr/>
          <p:nvPr/>
        </p:nvGrpSpPr>
        <p:grpSpPr>
          <a:xfrm>
            <a:off x="0" y="0"/>
            <a:ext cx="18288000" cy="3086100"/>
            <a:chOff x="0" y="0"/>
            <a:chExt cx="4816593" cy="533082"/>
          </a:xfrm>
        </p:grpSpPr>
        <p:sp>
          <p:nvSpPr>
            <p:cNvPr id="3" name="Freeform 3">
              <a:extLst>
                <a:ext uri="{FF2B5EF4-FFF2-40B4-BE49-F238E27FC236}">
                  <a16:creationId xmlns:a16="http://schemas.microsoft.com/office/drawing/2014/main" id="{EF3397B6-335A-CD1A-7FA0-EE94C3A272E2}"/>
                </a:ext>
              </a:extLst>
            </p:cNvPr>
            <p:cNvSpPr/>
            <p:nvPr/>
          </p:nvSpPr>
          <p:spPr>
            <a:xfrm>
              <a:off x="0" y="0"/>
              <a:ext cx="4816592" cy="533082"/>
            </a:xfrm>
            <a:custGeom>
              <a:avLst/>
              <a:gdLst/>
              <a:ahLst/>
              <a:cxnLst/>
              <a:rect l="l" t="t" r="r" b="b"/>
              <a:pathLst>
                <a:path w="4816592" h="533082">
                  <a:moveTo>
                    <a:pt x="0" y="0"/>
                  </a:moveTo>
                  <a:lnTo>
                    <a:pt x="4816592" y="0"/>
                  </a:lnTo>
                  <a:lnTo>
                    <a:pt x="4816592" y="533082"/>
                  </a:lnTo>
                  <a:lnTo>
                    <a:pt x="0" y="533082"/>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E4EA6786-B900-6FD4-EA55-0B9938A388E2}"/>
                </a:ext>
              </a:extLst>
            </p:cNvPr>
            <p:cNvSpPr txBox="1"/>
            <p:nvPr/>
          </p:nvSpPr>
          <p:spPr>
            <a:xfrm>
              <a:off x="0" y="-104775"/>
              <a:ext cx="4816593" cy="637857"/>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TextBox 5">
            <a:extLst>
              <a:ext uri="{FF2B5EF4-FFF2-40B4-BE49-F238E27FC236}">
                <a16:creationId xmlns:a16="http://schemas.microsoft.com/office/drawing/2014/main" id="{CB92FFB8-FB73-67DB-C851-B7C3CB8BF640}"/>
              </a:ext>
            </a:extLst>
          </p:cNvPr>
          <p:cNvSpPr txBox="1"/>
          <p:nvPr/>
        </p:nvSpPr>
        <p:spPr>
          <a:xfrm>
            <a:off x="1028698" y="409278"/>
            <a:ext cx="16230600" cy="2195409"/>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ea typeface="Impact"/>
                <a:cs typeface="Impact"/>
                <a:sym typeface="Impact"/>
              </a:rPr>
              <a:t>Pregnant Workers </a:t>
            </a:r>
          </a:p>
          <a:p>
            <a:pPr marL="0" lvl="0" indent="0" algn="l">
              <a:lnSpc>
                <a:spcPts val="8959"/>
              </a:lnSpc>
              <a:spcBef>
                <a:spcPct val="0"/>
              </a:spcBef>
            </a:pPr>
            <a:r>
              <a:rPr lang="en-US" sz="6600" dirty="0">
                <a:solidFill>
                  <a:srgbClr val="1547A2"/>
                </a:solidFill>
                <a:latin typeface="Impact" panose="020B0806030902050204" pitchFamily="34" charset="0"/>
                <a:ea typeface="Impact"/>
                <a:cs typeface="Impact"/>
                <a:sym typeface="Impact"/>
              </a:rPr>
              <a:t>Fairness Act Update</a:t>
            </a:r>
          </a:p>
        </p:txBody>
      </p:sp>
      <p:sp>
        <p:nvSpPr>
          <p:cNvPr id="7" name="AutoShape 7">
            <a:extLst>
              <a:ext uri="{FF2B5EF4-FFF2-40B4-BE49-F238E27FC236}">
                <a16:creationId xmlns:a16="http://schemas.microsoft.com/office/drawing/2014/main" id="{4077F93A-BB9B-8B87-913F-164E44683363}"/>
              </a:ext>
            </a:extLst>
          </p:cNvPr>
          <p:cNvSpPr/>
          <p:nvPr/>
        </p:nvSpPr>
        <p:spPr>
          <a:xfrm>
            <a:off x="5897880" y="9109874"/>
            <a:ext cx="6492240"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8" name="Freeform 8">
            <a:extLst>
              <a:ext uri="{FF2B5EF4-FFF2-40B4-BE49-F238E27FC236}">
                <a16:creationId xmlns:a16="http://schemas.microsoft.com/office/drawing/2014/main" id="{6CDC806A-60F8-0155-9BE1-7EB8D2688CC8}"/>
              </a:ext>
            </a:extLst>
          </p:cNvPr>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0" name="TextBox 9">
            <a:extLst>
              <a:ext uri="{FF2B5EF4-FFF2-40B4-BE49-F238E27FC236}">
                <a16:creationId xmlns:a16="http://schemas.microsoft.com/office/drawing/2014/main" id="{2750A7ED-E449-4805-A1D8-08E50B5F7D81}"/>
              </a:ext>
            </a:extLst>
          </p:cNvPr>
          <p:cNvSpPr txBox="1"/>
          <p:nvPr/>
        </p:nvSpPr>
        <p:spPr>
          <a:xfrm>
            <a:off x="1028698" y="3258057"/>
            <a:ext cx="17106902" cy="4524315"/>
          </a:xfrm>
          <a:prstGeom prst="rect">
            <a:avLst/>
          </a:prstGeom>
          <a:noFill/>
        </p:spPr>
        <p:txBody>
          <a:bodyPr wrap="square">
            <a:spAutoFit/>
          </a:bodyPr>
          <a:lstStyle/>
          <a:p>
            <a:pPr marL="646113" lvl="1" indent="-457200">
              <a:buFont typeface="Arial" panose="020B0604020202020204" pitchFamily="34" charset="0"/>
              <a:buChar char="•"/>
            </a:pPr>
            <a:r>
              <a:rPr lang="en-US" sz="3200" spc="105" dirty="0">
                <a:solidFill>
                  <a:srgbClr val="1547A2"/>
                </a:solidFill>
                <a:latin typeface="Aptos" panose="020B0004020202020204" pitchFamily="34" charset="0"/>
                <a:ea typeface="DM Sans"/>
                <a:cs typeface="DM Sans"/>
                <a:sym typeface="DM Sans"/>
              </a:rPr>
              <a:t>Requires a covered employer to provide a “reasonable accommodation” </a:t>
            </a:r>
          </a:p>
          <a:p>
            <a:pPr marL="960967" lvl="2" indent="-457200">
              <a:buFont typeface="Arial" panose="020B0604020202020204" pitchFamily="34" charset="0"/>
              <a:buChar char="•"/>
            </a:pPr>
            <a:r>
              <a:rPr lang="en-US" sz="3200" spc="105" dirty="0">
                <a:solidFill>
                  <a:srgbClr val="1547A2"/>
                </a:solidFill>
                <a:latin typeface="Aptos" panose="020B0004020202020204" pitchFamily="34" charset="0"/>
                <a:ea typeface="DM Sans"/>
                <a:cs typeface="DM Sans"/>
                <a:sym typeface="DM Sans"/>
              </a:rPr>
              <a:t>to a qualified employee’s or applicant’s known limitations </a:t>
            </a:r>
          </a:p>
          <a:p>
            <a:pPr marL="960967" lvl="2" indent="-457200">
              <a:buFont typeface="Arial" panose="020B0604020202020204" pitchFamily="34" charset="0"/>
              <a:buChar char="•"/>
            </a:pPr>
            <a:r>
              <a:rPr lang="en-US" sz="3200" spc="105" dirty="0">
                <a:solidFill>
                  <a:srgbClr val="1547A2"/>
                </a:solidFill>
                <a:latin typeface="Aptos" panose="020B0004020202020204" pitchFamily="34" charset="0"/>
                <a:ea typeface="DM Sans"/>
                <a:cs typeface="DM Sans"/>
                <a:sym typeface="DM Sans"/>
              </a:rPr>
              <a:t>related to, affected by, or arising out of pregnancy, childbirth, or related medical conditions, </a:t>
            </a:r>
          </a:p>
          <a:p>
            <a:pPr marL="960967" lvl="2" indent="-457200">
              <a:buFont typeface="Arial" panose="020B0604020202020204" pitchFamily="34" charset="0"/>
              <a:buChar char="•"/>
            </a:pPr>
            <a:r>
              <a:rPr lang="en-US" sz="3200" spc="105" dirty="0">
                <a:solidFill>
                  <a:srgbClr val="1547A2"/>
                </a:solidFill>
                <a:latin typeface="Aptos" panose="020B0004020202020204" pitchFamily="34" charset="0"/>
                <a:ea typeface="DM Sans"/>
                <a:cs typeface="DM Sans"/>
                <a:sym typeface="DM Sans"/>
              </a:rPr>
              <a:t>unless the accommodation will cause the employer an “undue hardship.” </a:t>
            </a:r>
          </a:p>
          <a:p>
            <a:pPr marL="646113" lvl="1" indent="-457200">
              <a:buFont typeface="Arial" panose="020B0604020202020204" pitchFamily="34" charset="0"/>
              <a:buChar char="•"/>
            </a:pPr>
            <a:r>
              <a:rPr lang="en-US" sz="3200" spc="105" dirty="0">
                <a:solidFill>
                  <a:srgbClr val="1547A2"/>
                </a:solidFill>
                <a:latin typeface="Aptos" panose="020B0004020202020204" pitchFamily="34" charset="0"/>
                <a:ea typeface="DM Sans"/>
                <a:cs typeface="DM Sans"/>
                <a:sym typeface="DM Sans"/>
              </a:rPr>
              <a:t>“limitations” are physical or mental conditions</a:t>
            </a:r>
          </a:p>
          <a:p>
            <a:pPr marL="646113" lvl="1" indent="-457200">
              <a:buFont typeface="Arial" panose="020B0604020202020204" pitchFamily="34" charset="0"/>
              <a:buChar char="•"/>
            </a:pPr>
            <a:r>
              <a:rPr lang="en-US" sz="3200" spc="105" dirty="0">
                <a:solidFill>
                  <a:srgbClr val="1547A2"/>
                </a:solidFill>
                <a:latin typeface="Aptos" panose="020B0004020202020204" pitchFamily="34" charset="0"/>
                <a:ea typeface="DM Sans"/>
                <a:cs typeface="DM Sans"/>
                <a:sym typeface="DM Sans"/>
              </a:rPr>
              <a:t>Title IX Updates reinforce provisions of the PWFA</a:t>
            </a:r>
          </a:p>
          <a:p>
            <a:pPr marL="960967" lvl="2" indent="-457200">
              <a:buFont typeface="Arial" panose="020B0604020202020204" pitchFamily="34" charset="0"/>
              <a:buChar char="•"/>
            </a:pPr>
            <a:r>
              <a:rPr lang="en-US" sz="3200" spc="105" dirty="0">
                <a:solidFill>
                  <a:srgbClr val="1547A2"/>
                </a:solidFill>
                <a:latin typeface="Aptos" panose="020B0004020202020204" pitchFamily="34" charset="0"/>
                <a:ea typeface="DM Sans"/>
                <a:cs typeface="DM Sans"/>
                <a:sym typeface="DM Sans"/>
              </a:rPr>
              <a:t>Applicants, employees, and students covered</a:t>
            </a:r>
          </a:p>
          <a:p>
            <a:pPr marL="457200" indent="-457200">
              <a:buFont typeface="Arial" panose="020B0604020202020204" pitchFamily="34" charset="0"/>
              <a:buChar char="•"/>
            </a:pPr>
            <a:endParaRPr lang="en-US" sz="3200" spc="105" dirty="0">
              <a:solidFill>
                <a:srgbClr val="1547A2"/>
              </a:solidFill>
              <a:latin typeface="Aptos" panose="020B0004020202020204" pitchFamily="34" charset="0"/>
              <a:ea typeface="DM Sans"/>
              <a:cs typeface="DM Sans"/>
              <a:sym typeface="DM Sans"/>
            </a:endParaRPr>
          </a:p>
        </p:txBody>
      </p:sp>
    </p:spTree>
    <p:extLst>
      <p:ext uri="{BB962C8B-B14F-4D97-AF65-F5344CB8AC3E}">
        <p14:creationId xmlns:p14="http://schemas.microsoft.com/office/powerpoint/2010/main" val="14275065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C7A89-13E3-0633-530B-438F48E649E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85D5CC1-7E95-7AA3-5F30-0313EF05100C}"/>
              </a:ext>
            </a:extLst>
          </p:cNvPr>
          <p:cNvGrpSpPr/>
          <p:nvPr/>
        </p:nvGrpSpPr>
        <p:grpSpPr>
          <a:xfrm>
            <a:off x="0" y="0"/>
            <a:ext cx="18288000" cy="3086100"/>
            <a:chOff x="0" y="0"/>
            <a:chExt cx="4816593" cy="533082"/>
          </a:xfrm>
        </p:grpSpPr>
        <p:sp>
          <p:nvSpPr>
            <p:cNvPr id="3" name="Freeform 3">
              <a:extLst>
                <a:ext uri="{FF2B5EF4-FFF2-40B4-BE49-F238E27FC236}">
                  <a16:creationId xmlns:a16="http://schemas.microsoft.com/office/drawing/2014/main" id="{D5DBFD42-A6B9-40D5-26E2-0CAD5AAD761E}"/>
                </a:ext>
              </a:extLst>
            </p:cNvPr>
            <p:cNvSpPr/>
            <p:nvPr/>
          </p:nvSpPr>
          <p:spPr>
            <a:xfrm>
              <a:off x="0" y="0"/>
              <a:ext cx="4816592" cy="533082"/>
            </a:xfrm>
            <a:custGeom>
              <a:avLst/>
              <a:gdLst/>
              <a:ahLst/>
              <a:cxnLst/>
              <a:rect l="l" t="t" r="r" b="b"/>
              <a:pathLst>
                <a:path w="4816592" h="533082">
                  <a:moveTo>
                    <a:pt x="0" y="0"/>
                  </a:moveTo>
                  <a:lnTo>
                    <a:pt x="4816592" y="0"/>
                  </a:lnTo>
                  <a:lnTo>
                    <a:pt x="4816592" y="533082"/>
                  </a:lnTo>
                  <a:lnTo>
                    <a:pt x="0" y="533082"/>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3FF8CCE0-8B02-2B62-18E6-12D2BC16A5A2}"/>
                </a:ext>
              </a:extLst>
            </p:cNvPr>
            <p:cNvSpPr txBox="1"/>
            <p:nvPr/>
          </p:nvSpPr>
          <p:spPr>
            <a:xfrm>
              <a:off x="0" y="-104775"/>
              <a:ext cx="4816593" cy="637857"/>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TextBox 5">
            <a:extLst>
              <a:ext uri="{FF2B5EF4-FFF2-40B4-BE49-F238E27FC236}">
                <a16:creationId xmlns:a16="http://schemas.microsoft.com/office/drawing/2014/main" id="{DDDB83CD-12F6-4714-D564-F9C61DE16CA5}"/>
              </a:ext>
            </a:extLst>
          </p:cNvPr>
          <p:cNvSpPr txBox="1"/>
          <p:nvPr/>
        </p:nvSpPr>
        <p:spPr>
          <a:xfrm>
            <a:off x="1028698" y="409278"/>
            <a:ext cx="16230600" cy="2195409"/>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ea typeface="Impact"/>
                <a:cs typeface="Impact"/>
                <a:sym typeface="Impact"/>
              </a:rPr>
              <a:t>Pregnant Workers </a:t>
            </a:r>
          </a:p>
          <a:p>
            <a:pPr marL="0" lvl="0" indent="0" algn="l">
              <a:lnSpc>
                <a:spcPts val="8959"/>
              </a:lnSpc>
              <a:spcBef>
                <a:spcPct val="0"/>
              </a:spcBef>
            </a:pPr>
            <a:r>
              <a:rPr lang="en-US" sz="6600" dirty="0">
                <a:solidFill>
                  <a:srgbClr val="1547A2"/>
                </a:solidFill>
                <a:latin typeface="Impact" panose="020B0806030902050204" pitchFamily="34" charset="0"/>
                <a:ea typeface="Impact"/>
                <a:cs typeface="Impact"/>
                <a:sym typeface="Impact"/>
              </a:rPr>
              <a:t>Fairness Act Update</a:t>
            </a:r>
          </a:p>
        </p:txBody>
      </p:sp>
      <p:sp>
        <p:nvSpPr>
          <p:cNvPr id="7" name="AutoShape 7">
            <a:extLst>
              <a:ext uri="{FF2B5EF4-FFF2-40B4-BE49-F238E27FC236}">
                <a16:creationId xmlns:a16="http://schemas.microsoft.com/office/drawing/2014/main" id="{1579B256-63F7-459C-F8B8-22B1D7FC3C79}"/>
              </a:ext>
            </a:extLst>
          </p:cNvPr>
          <p:cNvSpPr/>
          <p:nvPr/>
        </p:nvSpPr>
        <p:spPr>
          <a:xfrm>
            <a:off x="5897880" y="9109874"/>
            <a:ext cx="6492240"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8" name="Freeform 8">
            <a:extLst>
              <a:ext uri="{FF2B5EF4-FFF2-40B4-BE49-F238E27FC236}">
                <a16:creationId xmlns:a16="http://schemas.microsoft.com/office/drawing/2014/main" id="{28332D90-1272-B076-4A12-3BC7C1F480CE}"/>
              </a:ext>
            </a:extLst>
          </p:cNvPr>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0" name="TextBox 9">
            <a:extLst>
              <a:ext uri="{FF2B5EF4-FFF2-40B4-BE49-F238E27FC236}">
                <a16:creationId xmlns:a16="http://schemas.microsoft.com/office/drawing/2014/main" id="{5FFED808-E454-8F7C-9E7E-7F903928324D}"/>
              </a:ext>
            </a:extLst>
          </p:cNvPr>
          <p:cNvSpPr txBox="1"/>
          <p:nvPr/>
        </p:nvSpPr>
        <p:spPr>
          <a:xfrm>
            <a:off x="1028698" y="3258057"/>
            <a:ext cx="17106902" cy="3046988"/>
          </a:xfrm>
          <a:prstGeom prst="rect">
            <a:avLst/>
          </a:prstGeom>
          <a:noFill/>
        </p:spPr>
        <p:txBody>
          <a:bodyPr wrap="square">
            <a:spAutoFit/>
          </a:bodyPr>
          <a:lstStyle/>
          <a:p>
            <a:pPr marL="646113" lvl="1" indent="-457200">
              <a:buFont typeface="Arial" panose="020B0604020202020204" pitchFamily="34" charset="0"/>
              <a:buChar char="•"/>
            </a:pPr>
            <a:r>
              <a:rPr lang="en-US" sz="3200" spc="105" dirty="0">
                <a:solidFill>
                  <a:srgbClr val="1547A2"/>
                </a:solidFill>
                <a:latin typeface="Aptos" panose="020B0004020202020204" pitchFamily="34" charset="0"/>
                <a:ea typeface="DM Sans"/>
                <a:cs typeface="DM Sans"/>
                <a:sym typeface="DM Sans"/>
              </a:rPr>
              <a:t>Very broad language (similar to the ADA)</a:t>
            </a:r>
          </a:p>
          <a:p>
            <a:pPr marL="646113" lvl="1" indent="-457200">
              <a:buFont typeface="Arial" panose="020B0604020202020204" pitchFamily="34" charset="0"/>
              <a:buChar char="•"/>
            </a:pPr>
            <a:r>
              <a:rPr lang="en-US" sz="3200" spc="105" dirty="0">
                <a:solidFill>
                  <a:srgbClr val="1547A2"/>
                </a:solidFill>
                <a:latin typeface="Aptos" panose="020B0004020202020204" pitchFamily="34" charset="0"/>
                <a:ea typeface="DM Sans"/>
                <a:cs typeface="DM Sans"/>
                <a:sym typeface="DM Sans"/>
              </a:rPr>
              <a:t>Doesn’t change anything about what FMLA additionally requires</a:t>
            </a:r>
          </a:p>
          <a:p>
            <a:pPr marL="646113" lvl="1" indent="-457200">
              <a:buFont typeface="Arial" panose="020B0604020202020204" pitchFamily="34" charset="0"/>
              <a:buChar char="•"/>
            </a:pPr>
            <a:r>
              <a:rPr lang="en-US" sz="3200" spc="105" dirty="0">
                <a:solidFill>
                  <a:srgbClr val="1547A2"/>
                </a:solidFill>
                <a:latin typeface="Aptos" panose="020B0004020202020204" pitchFamily="34" charset="0"/>
                <a:ea typeface="DM Sans"/>
                <a:cs typeface="DM Sans"/>
                <a:sym typeface="DM Sans"/>
              </a:rPr>
              <a:t>Doesn’t address pregnancy-related discrimination </a:t>
            </a:r>
          </a:p>
          <a:p>
            <a:pPr marL="646113" lvl="1" indent="-457200">
              <a:buFont typeface="Arial" panose="020B0604020202020204" pitchFamily="34" charset="0"/>
              <a:buChar char="•"/>
            </a:pPr>
            <a:r>
              <a:rPr lang="en-US" sz="3200" spc="105" dirty="0">
                <a:solidFill>
                  <a:srgbClr val="1547A2"/>
                </a:solidFill>
                <a:latin typeface="Aptos" panose="020B0004020202020204" pitchFamily="34" charset="0"/>
                <a:ea typeface="DM Sans"/>
                <a:cs typeface="DM Sans"/>
                <a:sym typeface="DM Sans"/>
              </a:rPr>
              <a:t>Is separate from the PUMP Act</a:t>
            </a:r>
          </a:p>
          <a:p>
            <a:pPr marL="646113" lvl="1" indent="-457200">
              <a:buFont typeface="Arial" panose="020B0604020202020204" pitchFamily="34" charset="0"/>
              <a:buChar char="•"/>
            </a:pPr>
            <a:r>
              <a:rPr lang="en-US" sz="3200" spc="105" dirty="0">
                <a:solidFill>
                  <a:srgbClr val="1547A2"/>
                </a:solidFill>
                <a:latin typeface="Aptos" panose="020B0004020202020204" pitchFamily="34" charset="0"/>
                <a:ea typeface="DM Sans"/>
                <a:cs typeface="DM Sans"/>
                <a:sym typeface="DM Sans"/>
              </a:rPr>
              <a:t>Supervisors need to be trained to understand provisions and recognize when to refer to HR/CO</a:t>
            </a:r>
          </a:p>
        </p:txBody>
      </p:sp>
    </p:spTree>
    <p:extLst>
      <p:ext uri="{BB962C8B-B14F-4D97-AF65-F5344CB8AC3E}">
        <p14:creationId xmlns:p14="http://schemas.microsoft.com/office/powerpoint/2010/main" val="4243407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7259300" y="0"/>
            <a:ext cx="4194107" cy="10271151"/>
            <a:chOff x="0" y="0"/>
            <a:chExt cx="1104621" cy="2705159"/>
          </a:xfrm>
        </p:grpSpPr>
        <p:sp>
          <p:nvSpPr>
            <p:cNvPr id="3" name="Freeform 3"/>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DBE5EA"/>
            </a:solidFill>
          </p:spPr>
          <p:txBody>
            <a:bodyPr/>
            <a:lstStyle/>
            <a:p>
              <a:endParaRPr lang="en-US" dirty="0">
                <a:latin typeface="Impact" panose="020B0806030902050204" pitchFamily="34" charset="0"/>
              </a:endParaRPr>
            </a:p>
          </p:txBody>
        </p:sp>
        <p:sp>
          <p:nvSpPr>
            <p:cNvPr id="4" name="TextBox 4"/>
            <p:cNvSpPr txBox="1"/>
            <p:nvPr/>
          </p:nvSpPr>
          <p:spPr>
            <a:xfrm>
              <a:off x="0" y="-104775"/>
              <a:ext cx="1104621" cy="2809934"/>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Freeform 5"/>
          <p:cNvSpPr/>
          <p:nvPr/>
        </p:nvSpPr>
        <p:spPr>
          <a:xfrm>
            <a:off x="1028700" y="9258300"/>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8" name="TextBox 8">
            <a:extLst>
              <a:ext uri="{FF2B5EF4-FFF2-40B4-BE49-F238E27FC236}">
                <a16:creationId xmlns:a16="http://schemas.microsoft.com/office/drawing/2014/main" id="{E3CB2F80-4657-8B0A-6C15-387DDB7FF088}"/>
              </a:ext>
            </a:extLst>
          </p:cNvPr>
          <p:cNvSpPr txBox="1"/>
          <p:nvPr/>
        </p:nvSpPr>
        <p:spPr>
          <a:xfrm>
            <a:off x="1028700" y="591309"/>
            <a:ext cx="17259300" cy="1079013"/>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FMLA Process</a:t>
            </a:r>
            <a:endParaRPr lang="en-US" sz="6399" dirty="0">
              <a:solidFill>
                <a:srgbClr val="1547A2"/>
              </a:solidFill>
              <a:latin typeface="Impact" panose="020B0806030902050204" pitchFamily="34" charset="0"/>
              <a:ea typeface="Impact"/>
              <a:cs typeface="Impact"/>
              <a:sym typeface="Impact"/>
            </a:endParaRPr>
          </a:p>
        </p:txBody>
      </p:sp>
      <p:pic>
        <p:nvPicPr>
          <p:cNvPr id="10" name="Picture 9">
            <a:extLst>
              <a:ext uri="{FF2B5EF4-FFF2-40B4-BE49-F238E27FC236}">
                <a16:creationId xmlns:a16="http://schemas.microsoft.com/office/drawing/2014/main" id="{7BBE420C-E56A-234C-B53B-F76BC8ECDB74}"/>
              </a:ext>
            </a:extLst>
          </p:cNvPr>
          <p:cNvPicPr>
            <a:picLocks noChangeAspect="1"/>
          </p:cNvPicPr>
          <p:nvPr/>
        </p:nvPicPr>
        <p:blipFill>
          <a:blip r:embed="rId4"/>
          <a:stretch>
            <a:fillRect/>
          </a:stretch>
        </p:blipFill>
        <p:spPr>
          <a:xfrm>
            <a:off x="662024" y="1562100"/>
            <a:ext cx="16499305" cy="740728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D8B1E-CF4C-A1D1-F086-49970DE0E5D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325EAD8-BB78-ED3D-8669-BD1864325861}"/>
              </a:ext>
            </a:extLst>
          </p:cNvPr>
          <p:cNvSpPr txBox="1"/>
          <p:nvPr/>
        </p:nvSpPr>
        <p:spPr>
          <a:xfrm>
            <a:off x="996310" y="1650643"/>
            <a:ext cx="16210853" cy="7879080"/>
          </a:xfrm>
          <a:prstGeom prst="rect">
            <a:avLst/>
          </a:prstGeom>
        </p:spPr>
        <p:txBody>
          <a:bodyPr wrap="square" lIns="0" tIns="0" rIns="0" bIns="0" rtlCol="0" anchor="t">
            <a:spAutoFit/>
          </a:bodyPr>
          <a:lstStyle/>
          <a:p>
            <a:pPr algn="just"/>
            <a:r>
              <a:rPr lang="en-US" sz="3200" spc="84" dirty="0">
                <a:solidFill>
                  <a:srgbClr val="1547A2"/>
                </a:solidFill>
                <a:latin typeface="Aptos" panose="020B0004020202020204" pitchFamily="34" charset="0"/>
                <a:ea typeface="DM Sans"/>
                <a:cs typeface="DM Sans"/>
                <a:sym typeface="DM Sans"/>
              </a:rPr>
              <a:t>Examples provided by the EEOC: </a:t>
            </a:r>
          </a:p>
          <a:p>
            <a:pPr marL="608331" lvl="1" indent="-457200" algn="just">
              <a:buFont typeface="Arial" panose="020B0604020202020204" pitchFamily="34" charset="0"/>
              <a:buChar char="•"/>
            </a:pPr>
            <a:r>
              <a:rPr lang="en-US" sz="3200" spc="84" dirty="0">
                <a:solidFill>
                  <a:srgbClr val="1547A2"/>
                </a:solidFill>
                <a:latin typeface="Aptos" panose="020B0004020202020204" pitchFamily="34" charset="0"/>
                <a:ea typeface="DM Sans"/>
                <a:cs typeface="DM Sans"/>
                <a:sym typeface="DM Sans"/>
              </a:rPr>
              <a:t>Additional, longer, or more flexible breaks to drink water, eat, rest, or use the restroom;</a:t>
            </a:r>
          </a:p>
          <a:p>
            <a:pPr marL="608331" lvl="1" indent="-457200" algn="just">
              <a:buFont typeface="Arial" panose="020B0604020202020204" pitchFamily="34" charset="0"/>
              <a:buChar char="•"/>
            </a:pPr>
            <a:r>
              <a:rPr lang="en-US" sz="3200" spc="84" dirty="0">
                <a:solidFill>
                  <a:srgbClr val="1547A2"/>
                </a:solidFill>
                <a:latin typeface="Aptos" panose="020B0004020202020204" pitchFamily="34" charset="0"/>
                <a:ea typeface="DM Sans"/>
                <a:cs typeface="DM Sans"/>
                <a:sym typeface="DM Sans"/>
              </a:rPr>
              <a:t>Changing food or drink policies to allow for a water bottle or food;</a:t>
            </a:r>
          </a:p>
          <a:p>
            <a:pPr marL="608331" lvl="1" indent="-457200" algn="just">
              <a:buFont typeface="Arial" panose="020B0604020202020204" pitchFamily="34" charset="0"/>
              <a:buChar char="•"/>
            </a:pPr>
            <a:r>
              <a:rPr lang="en-US" sz="3200" spc="84" dirty="0">
                <a:solidFill>
                  <a:srgbClr val="1547A2"/>
                </a:solidFill>
                <a:latin typeface="Aptos" panose="020B0004020202020204" pitchFamily="34" charset="0"/>
                <a:ea typeface="DM Sans"/>
                <a:cs typeface="DM Sans"/>
                <a:sym typeface="DM Sans"/>
              </a:rPr>
              <a:t>Changing equipment, devices, or workstations, such as providing a stool to sit on, or a way to do work while standing;</a:t>
            </a:r>
          </a:p>
          <a:p>
            <a:pPr marL="608331" lvl="1" indent="-457200" algn="just">
              <a:buFont typeface="Arial" panose="020B0604020202020204" pitchFamily="34" charset="0"/>
              <a:buChar char="•"/>
            </a:pPr>
            <a:r>
              <a:rPr lang="en-US" sz="3200" spc="84" dirty="0">
                <a:solidFill>
                  <a:srgbClr val="1547A2"/>
                </a:solidFill>
                <a:latin typeface="Aptos" panose="020B0004020202020204" pitchFamily="34" charset="0"/>
                <a:ea typeface="DM Sans"/>
                <a:cs typeface="DM Sans"/>
                <a:sym typeface="DM Sans"/>
              </a:rPr>
              <a:t>Changing a uniform or dress code or providing safety equipment that fits;</a:t>
            </a:r>
          </a:p>
          <a:p>
            <a:pPr marL="608331" lvl="1" indent="-457200" algn="just">
              <a:buFont typeface="Arial" panose="020B0604020202020204" pitchFamily="34" charset="0"/>
              <a:buChar char="•"/>
            </a:pPr>
            <a:r>
              <a:rPr lang="en-US" sz="3200" spc="84" dirty="0">
                <a:solidFill>
                  <a:srgbClr val="1547A2"/>
                </a:solidFill>
                <a:latin typeface="Aptos" panose="020B0004020202020204" pitchFamily="34" charset="0"/>
                <a:ea typeface="DM Sans"/>
                <a:cs typeface="DM Sans"/>
                <a:sym typeface="DM Sans"/>
              </a:rPr>
              <a:t>Changing a work schedule, such as having shorter hours, part-time work, or a later start time;</a:t>
            </a:r>
          </a:p>
          <a:p>
            <a:pPr marL="608331" lvl="1" indent="-457200" algn="just">
              <a:buFont typeface="Arial" panose="020B0604020202020204" pitchFamily="34" charset="0"/>
              <a:buChar char="•"/>
            </a:pPr>
            <a:r>
              <a:rPr lang="en-US" sz="3200" spc="84" dirty="0">
                <a:solidFill>
                  <a:srgbClr val="1547A2"/>
                </a:solidFill>
                <a:latin typeface="Aptos" panose="020B0004020202020204" pitchFamily="34" charset="0"/>
                <a:ea typeface="DM Sans"/>
                <a:cs typeface="DM Sans"/>
                <a:sym typeface="DM Sans"/>
              </a:rPr>
              <a:t>Telework;</a:t>
            </a:r>
          </a:p>
          <a:p>
            <a:pPr marL="608331" lvl="1" indent="-457200" algn="just">
              <a:buFont typeface="Arial" panose="020B0604020202020204" pitchFamily="34" charset="0"/>
              <a:buChar char="•"/>
            </a:pPr>
            <a:r>
              <a:rPr lang="en-US" sz="3200" spc="84" dirty="0">
                <a:solidFill>
                  <a:srgbClr val="1547A2"/>
                </a:solidFill>
                <a:latin typeface="Aptos" panose="020B0004020202020204" pitchFamily="34" charset="0"/>
                <a:ea typeface="DM Sans"/>
                <a:cs typeface="DM Sans"/>
                <a:sym typeface="DM Sans"/>
              </a:rPr>
              <a:t>Temporary reassignment;</a:t>
            </a:r>
          </a:p>
          <a:p>
            <a:pPr marL="608331" lvl="1" indent="-457200" algn="just">
              <a:buFont typeface="Arial" panose="020B0604020202020204" pitchFamily="34" charset="0"/>
              <a:buChar char="•"/>
            </a:pPr>
            <a:r>
              <a:rPr lang="en-US" sz="3200" spc="84" dirty="0">
                <a:solidFill>
                  <a:srgbClr val="1547A2"/>
                </a:solidFill>
                <a:latin typeface="Aptos" panose="020B0004020202020204" pitchFamily="34" charset="0"/>
                <a:ea typeface="DM Sans"/>
                <a:cs typeface="DM Sans"/>
                <a:sym typeface="DM Sans"/>
              </a:rPr>
              <a:t>Temporary suspension of one or more essential functions of a job;</a:t>
            </a:r>
          </a:p>
          <a:p>
            <a:pPr marL="608331" lvl="1" indent="-457200" algn="just">
              <a:buFont typeface="Arial" panose="020B0604020202020204" pitchFamily="34" charset="0"/>
              <a:buChar char="•"/>
            </a:pPr>
            <a:r>
              <a:rPr lang="en-US" sz="3200" spc="84" dirty="0">
                <a:solidFill>
                  <a:srgbClr val="1547A2"/>
                </a:solidFill>
                <a:latin typeface="Aptos" panose="020B0004020202020204" pitchFamily="34" charset="0"/>
                <a:ea typeface="DM Sans"/>
                <a:cs typeface="DM Sans"/>
                <a:sym typeface="DM Sans"/>
              </a:rPr>
              <a:t>Leave for health care appointments;</a:t>
            </a:r>
          </a:p>
          <a:p>
            <a:pPr marL="608331" lvl="1" indent="-457200" algn="just">
              <a:buFont typeface="Arial" panose="020B0604020202020204" pitchFamily="34" charset="0"/>
              <a:buChar char="•"/>
            </a:pPr>
            <a:r>
              <a:rPr lang="en-US" sz="3200" spc="84" dirty="0">
                <a:solidFill>
                  <a:srgbClr val="1547A2"/>
                </a:solidFill>
                <a:latin typeface="Aptos" panose="020B0004020202020204" pitchFamily="34" charset="0"/>
                <a:ea typeface="DM Sans"/>
                <a:cs typeface="DM Sans"/>
                <a:sym typeface="DM Sans"/>
              </a:rPr>
              <a:t>Light duty or help with lifting or other manual labor; or</a:t>
            </a:r>
          </a:p>
          <a:p>
            <a:pPr marL="608331" lvl="1" indent="-457200" algn="just">
              <a:buFont typeface="Arial" panose="020B0604020202020204" pitchFamily="34" charset="0"/>
              <a:buChar char="•"/>
            </a:pPr>
            <a:r>
              <a:rPr lang="en-US" sz="3200" spc="84" dirty="0">
                <a:solidFill>
                  <a:srgbClr val="1547A2"/>
                </a:solidFill>
                <a:latin typeface="Aptos" panose="020B0004020202020204" pitchFamily="34" charset="0"/>
                <a:ea typeface="DM Sans"/>
                <a:cs typeface="DM Sans"/>
                <a:sym typeface="DM Sans"/>
              </a:rPr>
              <a:t>Leave to recover from childbirth or other medical conditions related to pregnancy or childbirth.</a:t>
            </a:r>
          </a:p>
        </p:txBody>
      </p:sp>
      <p:sp>
        <p:nvSpPr>
          <p:cNvPr id="4" name="Freeform 4">
            <a:extLst>
              <a:ext uri="{FF2B5EF4-FFF2-40B4-BE49-F238E27FC236}">
                <a16:creationId xmlns:a16="http://schemas.microsoft.com/office/drawing/2014/main" id="{590D8F29-A899-C8B4-DE71-BD56BA300551}"/>
              </a:ext>
            </a:extLst>
          </p:cNvPr>
          <p:cNvSpPr/>
          <p:nvPr/>
        </p:nvSpPr>
        <p:spPr>
          <a:xfrm>
            <a:off x="1024384" y="9529723"/>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0" name="Freeform 3">
            <a:extLst>
              <a:ext uri="{FF2B5EF4-FFF2-40B4-BE49-F238E27FC236}">
                <a16:creationId xmlns:a16="http://schemas.microsoft.com/office/drawing/2014/main" id="{5C2D64B2-543B-6919-9DE3-38740D38DB43}"/>
              </a:ext>
            </a:extLst>
          </p:cNvPr>
          <p:cNvSpPr/>
          <p:nvPr/>
        </p:nvSpPr>
        <p:spPr>
          <a:xfrm>
            <a:off x="15579303"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1" name="TextBox 8">
            <a:extLst>
              <a:ext uri="{FF2B5EF4-FFF2-40B4-BE49-F238E27FC236}">
                <a16:creationId xmlns:a16="http://schemas.microsoft.com/office/drawing/2014/main" id="{9A4C53DE-E0EF-1EF2-0C72-47D41D4CAE38}"/>
              </a:ext>
            </a:extLst>
          </p:cNvPr>
          <p:cNvSpPr txBox="1"/>
          <p:nvPr/>
        </p:nvSpPr>
        <p:spPr>
          <a:xfrm>
            <a:off x="1028700" y="591309"/>
            <a:ext cx="17259300" cy="1079013"/>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What Types of Accommodations?</a:t>
            </a:r>
            <a:endParaRPr lang="en-US" sz="6399" dirty="0">
              <a:solidFill>
                <a:srgbClr val="1547A2"/>
              </a:solidFill>
              <a:latin typeface="Impact" panose="020B0806030902050204" pitchFamily="34" charset="0"/>
              <a:ea typeface="Impact"/>
              <a:cs typeface="Impact"/>
              <a:sym typeface="Impact"/>
            </a:endParaRPr>
          </a:p>
        </p:txBody>
      </p:sp>
    </p:spTree>
    <p:extLst>
      <p:ext uri="{BB962C8B-B14F-4D97-AF65-F5344CB8AC3E}">
        <p14:creationId xmlns:p14="http://schemas.microsoft.com/office/powerpoint/2010/main" val="435901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4F65B-0AA5-EE3C-CF6B-507DDE821E5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E3BE744-17F9-C3DF-1A9F-95D29D4F5AAE}"/>
              </a:ext>
            </a:extLst>
          </p:cNvPr>
          <p:cNvGrpSpPr/>
          <p:nvPr/>
        </p:nvGrpSpPr>
        <p:grpSpPr>
          <a:xfrm>
            <a:off x="17259300" y="0"/>
            <a:ext cx="4194107" cy="10271151"/>
            <a:chOff x="0" y="0"/>
            <a:chExt cx="1104621" cy="2705159"/>
          </a:xfrm>
        </p:grpSpPr>
        <p:sp>
          <p:nvSpPr>
            <p:cNvPr id="3" name="Freeform 3">
              <a:extLst>
                <a:ext uri="{FF2B5EF4-FFF2-40B4-BE49-F238E27FC236}">
                  <a16:creationId xmlns:a16="http://schemas.microsoft.com/office/drawing/2014/main" id="{9F5169F1-DC9E-812E-1FF0-18DEB7752694}"/>
                </a:ext>
              </a:extLst>
            </p:cNvPr>
            <p:cNvSpPr/>
            <p:nvPr/>
          </p:nvSpPr>
          <p:spPr>
            <a:xfrm>
              <a:off x="0" y="0"/>
              <a:ext cx="1104621" cy="2705159"/>
            </a:xfrm>
            <a:custGeom>
              <a:avLst/>
              <a:gdLst/>
              <a:ahLst/>
              <a:cxnLst/>
              <a:rect l="l" t="t" r="r" b="b"/>
              <a:pathLst>
                <a:path w="1104621" h="2705159">
                  <a:moveTo>
                    <a:pt x="0" y="0"/>
                  </a:moveTo>
                  <a:lnTo>
                    <a:pt x="1104621" y="0"/>
                  </a:lnTo>
                  <a:lnTo>
                    <a:pt x="1104621" y="2705159"/>
                  </a:lnTo>
                  <a:lnTo>
                    <a:pt x="0" y="2705159"/>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F67FC97D-24E8-43D1-C699-471A33F54773}"/>
                </a:ext>
              </a:extLst>
            </p:cNvPr>
            <p:cNvSpPr txBox="1"/>
            <p:nvPr/>
          </p:nvSpPr>
          <p:spPr>
            <a:xfrm>
              <a:off x="0" y="-104775"/>
              <a:ext cx="1104621" cy="2809934"/>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Freeform 5">
            <a:extLst>
              <a:ext uri="{FF2B5EF4-FFF2-40B4-BE49-F238E27FC236}">
                <a16:creationId xmlns:a16="http://schemas.microsoft.com/office/drawing/2014/main" id="{E6D2B7D7-3D2E-35F1-EF53-5FB40CA8E36B}"/>
              </a:ext>
            </a:extLst>
          </p:cNvPr>
          <p:cNvSpPr/>
          <p:nvPr/>
        </p:nvSpPr>
        <p:spPr>
          <a:xfrm>
            <a:off x="1028700" y="9258300"/>
            <a:ext cx="1905000" cy="283369"/>
          </a:xfrm>
          <a:custGeom>
            <a:avLst/>
            <a:gdLst/>
            <a:ahLst/>
            <a:cxnLst/>
            <a:rect l="l" t="t" r="r" b="b"/>
            <a:pathLst>
              <a:path w="1905000" h="283369">
                <a:moveTo>
                  <a:pt x="0" y="0"/>
                </a:moveTo>
                <a:lnTo>
                  <a:pt x="1905000" y="0"/>
                </a:lnTo>
                <a:lnTo>
                  <a:pt x="1905000" y="283369"/>
                </a:lnTo>
                <a:lnTo>
                  <a:pt x="0" y="283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8" name="TextBox 8">
            <a:extLst>
              <a:ext uri="{FF2B5EF4-FFF2-40B4-BE49-F238E27FC236}">
                <a16:creationId xmlns:a16="http://schemas.microsoft.com/office/drawing/2014/main" id="{45859E57-FC1B-6DEE-6925-C90D27F80BF3}"/>
              </a:ext>
            </a:extLst>
          </p:cNvPr>
          <p:cNvSpPr txBox="1"/>
          <p:nvPr/>
        </p:nvSpPr>
        <p:spPr>
          <a:xfrm>
            <a:off x="1028700" y="591309"/>
            <a:ext cx="17259300" cy="1079013"/>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Leave Abuse</a:t>
            </a:r>
            <a:endParaRPr lang="en-US" sz="6399" dirty="0">
              <a:solidFill>
                <a:srgbClr val="1547A2"/>
              </a:solidFill>
              <a:latin typeface="Impact" panose="020B0806030902050204" pitchFamily="34" charset="0"/>
              <a:ea typeface="Impact"/>
              <a:cs typeface="Impact"/>
              <a:sym typeface="Impact"/>
            </a:endParaRPr>
          </a:p>
        </p:txBody>
      </p:sp>
      <p:pic>
        <p:nvPicPr>
          <p:cNvPr id="10" name="Picture 9">
            <a:extLst>
              <a:ext uri="{FF2B5EF4-FFF2-40B4-BE49-F238E27FC236}">
                <a16:creationId xmlns:a16="http://schemas.microsoft.com/office/drawing/2014/main" id="{8EDB02A6-BE18-57A0-4524-72A0D8B71BF0}"/>
              </a:ext>
            </a:extLst>
          </p:cNvPr>
          <p:cNvPicPr>
            <a:picLocks noChangeAspect="1"/>
          </p:cNvPicPr>
          <p:nvPr/>
        </p:nvPicPr>
        <p:blipFill>
          <a:blip r:embed="rId4"/>
          <a:stretch>
            <a:fillRect/>
          </a:stretch>
        </p:blipFill>
        <p:spPr>
          <a:xfrm>
            <a:off x="5791200" y="2625360"/>
            <a:ext cx="9677155" cy="6374267"/>
          </a:xfrm>
          <a:prstGeom prst="rect">
            <a:avLst/>
          </a:prstGeom>
        </p:spPr>
      </p:pic>
    </p:spTree>
    <p:extLst>
      <p:ext uri="{BB962C8B-B14F-4D97-AF65-F5344CB8AC3E}">
        <p14:creationId xmlns:p14="http://schemas.microsoft.com/office/powerpoint/2010/main" val="669040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8464E-AD2F-150F-924C-A3D1661F50C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B36E69C-E3A2-2BDD-D777-D6785834A36B}"/>
              </a:ext>
            </a:extLst>
          </p:cNvPr>
          <p:cNvGrpSpPr/>
          <p:nvPr/>
        </p:nvGrpSpPr>
        <p:grpSpPr>
          <a:xfrm>
            <a:off x="0" y="0"/>
            <a:ext cx="18288000" cy="3086100"/>
            <a:chOff x="0" y="0"/>
            <a:chExt cx="4816593" cy="533082"/>
          </a:xfrm>
        </p:grpSpPr>
        <p:sp>
          <p:nvSpPr>
            <p:cNvPr id="3" name="Freeform 3">
              <a:extLst>
                <a:ext uri="{FF2B5EF4-FFF2-40B4-BE49-F238E27FC236}">
                  <a16:creationId xmlns:a16="http://schemas.microsoft.com/office/drawing/2014/main" id="{5F751EFA-0D83-1D3D-67A9-C7B6A30F6237}"/>
                </a:ext>
              </a:extLst>
            </p:cNvPr>
            <p:cNvSpPr/>
            <p:nvPr/>
          </p:nvSpPr>
          <p:spPr>
            <a:xfrm>
              <a:off x="0" y="0"/>
              <a:ext cx="4816592" cy="533082"/>
            </a:xfrm>
            <a:custGeom>
              <a:avLst/>
              <a:gdLst/>
              <a:ahLst/>
              <a:cxnLst/>
              <a:rect l="l" t="t" r="r" b="b"/>
              <a:pathLst>
                <a:path w="4816592" h="533082">
                  <a:moveTo>
                    <a:pt x="0" y="0"/>
                  </a:moveTo>
                  <a:lnTo>
                    <a:pt x="4816592" y="0"/>
                  </a:lnTo>
                  <a:lnTo>
                    <a:pt x="4816592" y="533082"/>
                  </a:lnTo>
                  <a:lnTo>
                    <a:pt x="0" y="533082"/>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F261C8C4-5017-E048-C728-41E633A2E4F5}"/>
                </a:ext>
              </a:extLst>
            </p:cNvPr>
            <p:cNvSpPr txBox="1"/>
            <p:nvPr/>
          </p:nvSpPr>
          <p:spPr>
            <a:xfrm>
              <a:off x="0" y="-104775"/>
              <a:ext cx="4816593" cy="637857"/>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TextBox 5">
            <a:extLst>
              <a:ext uri="{FF2B5EF4-FFF2-40B4-BE49-F238E27FC236}">
                <a16:creationId xmlns:a16="http://schemas.microsoft.com/office/drawing/2014/main" id="{0AC771DA-D593-2173-317A-DF0DC64F3ABD}"/>
              </a:ext>
            </a:extLst>
          </p:cNvPr>
          <p:cNvSpPr txBox="1"/>
          <p:nvPr/>
        </p:nvSpPr>
        <p:spPr>
          <a:xfrm>
            <a:off x="1028698" y="409278"/>
            <a:ext cx="16230600" cy="2195409"/>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FMLA Abuse: “Do’s” for </a:t>
            </a:r>
          </a:p>
          <a:p>
            <a:pPr marL="0" lvl="0" indent="0" algn="l">
              <a:lnSpc>
                <a:spcPts val="8959"/>
              </a:lnSpc>
              <a:spcBef>
                <a:spcPct val="0"/>
              </a:spcBef>
            </a:pPr>
            <a:r>
              <a:rPr lang="en-US" sz="6600" dirty="0">
                <a:solidFill>
                  <a:srgbClr val="1547A2"/>
                </a:solidFill>
                <a:latin typeface="Impact" panose="020B0806030902050204" pitchFamily="34" charset="0"/>
              </a:rPr>
              <a:t>Responding to FMLA Abusers</a:t>
            </a:r>
            <a:endParaRPr lang="en-US" sz="6600" dirty="0">
              <a:solidFill>
                <a:srgbClr val="1547A2"/>
              </a:solidFill>
              <a:latin typeface="Impact" panose="020B0806030902050204" pitchFamily="34" charset="0"/>
              <a:ea typeface="Impact"/>
              <a:cs typeface="Impact"/>
              <a:sym typeface="Impact"/>
            </a:endParaRPr>
          </a:p>
        </p:txBody>
      </p:sp>
      <p:sp>
        <p:nvSpPr>
          <p:cNvPr id="6" name="TextBox 6">
            <a:extLst>
              <a:ext uri="{FF2B5EF4-FFF2-40B4-BE49-F238E27FC236}">
                <a16:creationId xmlns:a16="http://schemas.microsoft.com/office/drawing/2014/main" id="{6F5566FE-2C12-EF9D-08B4-B244A3AE860C}"/>
              </a:ext>
            </a:extLst>
          </p:cNvPr>
          <p:cNvSpPr txBox="1"/>
          <p:nvPr/>
        </p:nvSpPr>
        <p:spPr>
          <a:xfrm>
            <a:off x="1143000" y="3426415"/>
            <a:ext cx="16868782" cy="5416868"/>
          </a:xfrm>
          <a:prstGeom prst="rect">
            <a:avLst/>
          </a:prstGeom>
        </p:spPr>
        <p:txBody>
          <a:bodyPr wrap="square" lIns="0" tIns="0" rIns="0" bIns="0" rtlCol="0" anchor="t">
            <a:spAutoFit/>
          </a:bodyPr>
          <a:lstStyle/>
          <a:p>
            <a:pPr lvl="1" indent="-457200">
              <a:buClrTx/>
              <a:buFont typeface="Arial" panose="020B0604020202020204" pitchFamily="34" charset="0"/>
              <a:buChar char="•"/>
            </a:pPr>
            <a:r>
              <a:rPr lang="en-US" sz="3200" dirty="0">
                <a:solidFill>
                  <a:srgbClr val="1547A2"/>
                </a:solidFill>
                <a:latin typeface="Aptos" panose="020B0004020202020204" pitchFamily="34" charset="0"/>
                <a:ea typeface="Malgun Gothic" panose="020B0503020000020004" pitchFamily="34" charset="-127"/>
              </a:rPr>
              <a:t>Authenticate/clarify initial certification when inadequate or incomplete</a:t>
            </a:r>
          </a:p>
          <a:p>
            <a:pPr lvl="1" indent="-457200">
              <a:buClrTx/>
              <a:buFont typeface="Arial" panose="020B0604020202020204" pitchFamily="34" charset="0"/>
              <a:buChar char="•"/>
            </a:pPr>
            <a:r>
              <a:rPr lang="en-US" sz="3200" dirty="0">
                <a:solidFill>
                  <a:srgbClr val="1547A2"/>
                </a:solidFill>
                <a:latin typeface="Aptos" panose="020B0004020202020204" pitchFamily="34" charset="0"/>
                <a:ea typeface="Malgun Gothic" panose="020B0503020000020004" pitchFamily="34" charset="-127"/>
              </a:rPr>
              <a:t>Stay in touch with employee during leave: </a:t>
            </a:r>
          </a:p>
          <a:p>
            <a:pPr lvl="2" indent="-457200">
              <a:buClrTx/>
              <a:buFont typeface="Arial" panose="020B0604020202020204" pitchFamily="34" charset="0"/>
              <a:buChar char="•"/>
            </a:pPr>
            <a:r>
              <a:rPr lang="en-US" sz="3200" dirty="0">
                <a:solidFill>
                  <a:srgbClr val="1547A2"/>
                </a:solidFill>
                <a:latin typeface="Aptos" panose="020B0004020202020204" pitchFamily="34" charset="0"/>
                <a:ea typeface="Malgun Gothic" panose="020B0503020000020004" pitchFamily="34" charset="-127"/>
              </a:rPr>
              <a:t>Instruct employees that they must follow proper call-in procedures</a:t>
            </a:r>
          </a:p>
          <a:p>
            <a:pPr lvl="2" indent="-457200">
              <a:buClrTx/>
              <a:buFont typeface="Arial" panose="020B0604020202020204" pitchFamily="34" charset="0"/>
              <a:buChar char="•"/>
            </a:pPr>
            <a:r>
              <a:rPr lang="en-US" sz="3200" dirty="0">
                <a:solidFill>
                  <a:srgbClr val="1547A2"/>
                </a:solidFill>
                <a:latin typeface="Aptos" panose="020B0004020202020204" pitchFamily="34" charset="0"/>
                <a:ea typeface="Malgun Gothic" panose="020B0503020000020004" pitchFamily="34" charset="-127"/>
              </a:rPr>
              <a:t>Inform them if they are taking leave outside of the certified duration</a:t>
            </a:r>
          </a:p>
          <a:p>
            <a:pPr lvl="2" indent="-457200">
              <a:buClrTx/>
              <a:buFont typeface="Arial" panose="020B0604020202020204" pitchFamily="34" charset="0"/>
              <a:buChar char="•"/>
            </a:pPr>
            <a:r>
              <a:rPr lang="en-US" sz="3200" dirty="0">
                <a:solidFill>
                  <a:srgbClr val="1547A2"/>
                </a:solidFill>
                <a:latin typeface="Aptos" panose="020B0004020202020204" pitchFamily="34" charset="0"/>
                <a:ea typeface="Malgun Gothic" panose="020B0503020000020004" pitchFamily="34" charset="-127"/>
              </a:rPr>
              <a:t>Make sure employees understand FMLA</a:t>
            </a:r>
          </a:p>
          <a:p>
            <a:pPr lvl="1" indent="-457200">
              <a:buClrTx/>
              <a:buFont typeface="Arial" panose="020B0604020202020204" pitchFamily="34" charset="0"/>
              <a:buChar char="•"/>
            </a:pPr>
            <a:r>
              <a:rPr lang="en-US" sz="3200" dirty="0">
                <a:solidFill>
                  <a:srgbClr val="1547A2"/>
                </a:solidFill>
                <a:latin typeface="Aptos" panose="020B0004020202020204" pitchFamily="34" charset="0"/>
                <a:ea typeface="Malgun Gothic" panose="020B0503020000020004" pitchFamily="34" charset="-127"/>
              </a:rPr>
              <a:t>Track absence patterns</a:t>
            </a:r>
          </a:p>
          <a:p>
            <a:pPr lvl="1" indent="-457200">
              <a:buClrTx/>
              <a:buFont typeface="Arial" panose="020B0604020202020204" pitchFamily="34" charset="0"/>
              <a:buChar char="•"/>
            </a:pPr>
            <a:r>
              <a:rPr lang="en-US" sz="3200" dirty="0">
                <a:solidFill>
                  <a:srgbClr val="1547A2"/>
                </a:solidFill>
                <a:latin typeface="Aptos" panose="020B0004020202020204" pitchFamily="34" charset="0"/>
                <a:ea typeface="Malgun Gothic" panose="020B0503020000020004" pitchFamily="34" charset="-127"/>
              </a:rPr>
              <a:t>Continue to Address performance concerns</a:t>
            </a:r>
          </a:p>
          <a:p>
            <a:pPr marL="914400" lvl="3" indent="-457200">
              <a:buClrTx/>
              <a:buFont typeface="Arial" panose="020B0604020202020204" pitchFamily="34" charset="0"/>
              <a:buChar char="•"/>
            </a:pPr>
            <a:r>
              <a:rPr lang="en-US" sz="3200" dirty="0">
                <a:solidFill>
                  <a:srgbClr val="1547A2"/>
                </a:solidFill>
                <a:latin typeface="Aptos" panose="020B0004020202020204" pitchFamily="34" charset="0"/>
                <a:ea typeface="Malgun Gothic" panose="020B0503020000020004" pitchFamily="34" charset="-127"/>
              </a:rPr>
              <a:t>Use disciplinary memos to address non-FMLA related absences</a:t>
            </a:r>
          </a:p>
          <a:p>
            <a:pPr lvl="1" indent="-457200">
              <a:buClrTx/>
              <a:buFont typeface="Arial" panose="020B0604020202020204" pitchFamily="34" charset="0"/>
              <a:buChar char="•"/>
            </a:pPr>
            <a:r>
              <a:rPr lang="en-US" sz="3200" dirty="0">
                <a:solidFill>
                  <a:srgbClr val="1547A2"/>
                </a:solidFill>
                <a:latin typeface="Aptos" panose="020B0004020202020204" pitchFamily="34" charset="0"/>
                <a:ea typeface="Malgun Gothic" panose="020B0503020000020004" pitchFamily="34" charset="-127"/>
              </a:rPr>
              <a:t>Transfer to another position</a:t>
            </a:r>
          </a:p>
          <a:p>
            <a:pPr lvl="2" indent="-457200">
              <a:buClrTx/>
              <a:buFont typeface="Arial" panose="020B0604020202020204" pitchFamily="34" charset="0"/>
              <a:buChar char="•"/>
            </a:pPr>
            <a:r>
              <a:rPr lang="en-US" sz="3200" dirty="0">
                <a:solidFill>
                  <a:srgbClr val="1547A2"/>
                </a:solidFill>
                <a:latin typeface="Aptos" panose="020B0004020202020204" pitchFamily="34" charset="0"/>
                <a:ea typeface="Malgun Gothic" panose="020B0503020000020004" pitchFamily="34" charset="-127"/>
              </a:rPr>
              <a:t>Most applicable to non-exempt employees; could transfer to alleviate hardship</a:t>
            </a:r>
          </a:p>
          <a:p>
            <a:pPr lvl="2" indent="-457200">
              <a:buClrTx/>
              <a:buFont typeface="Arial" panose="020B0604020202020204" pitchFamily="34" charset="0"/>
              <a:buChar char="•"/>
            </a:pPr>
            <a:r>
              <a:rPr lang="en-US" sz="3200" dirty="0">
                <a:solidFill>
                  <a:srgbClr val="1547A2"/>
                </a:solidFill>
                <a:latin typeface="Aptos" panose="020B0004020202020204" pitchFamily="34" charset="0"/>
                <a:ea typeface="Malgun Gothic" panose="020B0503020000020004" pitchFamily="34" charset="-127"/>
              </a:rPr>
              <a:t>Pay and benefits must remain the same, so that transfer is not punitive</a:t>
            </a:r>
          </a:p>
        </p:txBody>
      </p:sp>
      <p:sp>
        <p:nvSpPr>
          <p:cNvPr id="7" name="AutoShape 7">
            <a:extLst>
              <a:ext uri="{FF2B5EF4-FFF2-40B4-BE49-F238E27FC236}">
                <a16:creationId xmlns:a16="http://schemas.microsoft.com/office/drawing/2014/main" id="{D0F60DC1-1DC0-BF10-3A7C-DF8034D908B0}"/>
              </a:ext>
            </a:extLst>
          </p:cNvPr>
          <p:cNvSpPr/>
          <p:nvPr/>
        </p:nvSpPr>
        <p:spPr>
          <a:xfrm>
            <a:off x="5897880" y="9109874"/>
            <a:ext cx="6492240"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8" name="Freeform 8">
            <a:extLst>
              <a:ext uri="{FF2B5EF4-FFF2-40B4-BE49-F238E27FC236}">
                <a16:creationId xmlns:a16="http://schemas.microsoft.com/office/drawing/2014/main" id="{9398C182-756B-66AC-4219-7C1F6902D3A0}"/>
              </a:ext>
            </a:extLst>
          </p:cNvPr>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Tree>
    <p:extLst>
      <p:ext uri="{BB962C8B-B14F-4D97-AF65-F5344CB8AC3E}">
        <p14:creationId xmlns:p14="http://schemas.microsoft.com/office/powerpoint/2010/main" val="2596664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4FAF1-C695-59A8-DDAC-D8E862B2CC9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3065B03-1B40-547F-9EB9-46314C797B2A}"/>
              </a:ext>
            </a:extLst>
          </p:cNvPr>
          <p:cNvGrpSpPr/>
          <p:nvPr/>
        </p:nvGrpSpPr>
        <p:grpSpPr>
          <a:xfrm>
            <a:off x="0" y="0"/>
            <a:ext cx="18288000" cy="3086100"/>
            <a:chOff x="0" y="0"/>
            <a:chExt cx="4816593" cy="533082"/>
          </a:xfrm>
        </p:grpSpPr>
        <p:sp>
          <p:nvSpPr>
            <p:cNvPr id="3" name="Freeform 3">
              <a:extLst>
                <a:ext uri="{FF2B5EF4-FFF2-40B4-BE49-F238E27FC236}">
                  <a16:creationId xmlns:a16="http://schemas.microsoft.com/office/drawing/2014/main" id="{8FEB6CF3-A28D-CDDA-0A04-FEA65B243CAC}"/>
                </a:ext>
              </a:extLst>
            </p:cNvPr>
            <p:cNvSpPr/>
            <p:nvPr/>
          </p:nvSpPr>
          <p:spPr>
            <a:xfrm>
              <a:off x="0" y="0"/>
              <a:ext cx="4816592" cy="533082"/>
            </a:xfrm>
            <a:custGeom>
              <a:avLst/>
              <a:gdLst/>
              <a:ahLst/>
              <a:cxnLst/>
              <a:rect l="l" t="t" r="r" b="b"/>
              <a:pathLst>
                <a:path w="4816592" h="533082">
                  <a:moveTo>
                    <a:pt x="0" y="0"/>
                  </a:moveTo>
                  <a:lnTo>
                    <a:pt x="4816592" y="0"/>
                  </a:lnTo>
                  <a:lnTo>
                    <a:pt x="4816592" y="533082"/>
                  </a:lnTo>
                  <a:lnTo>
                    <a:pt x="0" y="533082"/>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B07AC340-63A5-3652-0B2D-B7893E54BD48}"/>
                </a:ext>
              </a:extLst>
            </p:cNvPr>
            <p:cNvSpPr txBox="1"/>
            <p:nvPr/>
          </p:nvSpPr>
          <p:spPr>
            <a:xfrm>
              <a:off x="0" y="-104775"/>
              <a:ext cx="4816593" cy="637857"/>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TextBox 5">
            <a:extLst>
              <a:ext uri="{FF2B5EF4-FFF2-40B4-BE49-F238E27FC236}">
                <a16:creationId xmlns:a16="http://schemas.microsoft.com/office/drawing/2014/main" id="{5F7FB8B8-E5DB-F4AD-6CF5-9032FCFBAF71}"/>
              </a:ext>
            </a:extLst>
          </p:cNvPr>
          <p:cNvSpPr txBox="1"/>
          <p:nvPr/>
        </p:nvSpPr>
        <p:spPr>
          <a:xfrm>
            <a:off x="1028698" y="409278"/>
            <a:ext cx="16230600" cy="2195409"/>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FMLA Abuse: “Do’s” for </a:t>
            </a:r>
          </a:p>
          <a:p>
            <a:pPr marL="0" lvl="0" indent="0" algn="l">
              <a:lnSpc>
                <a:spcPts val="8959"/>
              </a:lnSpc>
              <a:spcBef>
                <a:spcPct val="0"/>
              </a:spcBef>
            </a:pPr>
            <a:r>
              <a:rPr lang="en-US" sz="6600" dirty="0">
                <a:solidFill>
                  <a:srgbClr val="1547A2"/>
                </a:solidFill>
                <a:latin typeface="Impact" panose="020B0806030902050204" pitchFamily="34" charset="0"/>
              </a:rPr>
              <a:t>Responding to FMLA Abusers</a:t>
            </a:r>
            <a:endParaRPr lang="en-US" sz="6600" dirty="0">
              <a:solidFill>
                <a:srgbClr val="1547A2"/>
              </a:solidFill>
              <a:latin typeface="Impact" panose="020B0806030902050204" pitchFamily="34" charset="0"/>
              <a:ea typeface="Impact"/>
              <a:cs typeface="Impact"/>
              <a:sym typeface="Impact"/>
            </a:endParaRPr>
          </a:p>
        </p:txBody>
      </p:sp>
      <p:sp>
        <p:nvSpPr>
          <p:cNvPr id="6" name="TextBox 6">
            <a:extLst>
              <a:ext uri="{FF2B5EF4-FFF2-40B4-BE49-F238E27FC236}">
                <a16:creationId xmlns:a16="http://schemas.microsoft.com/office/drawing/2014/main" id="{9F8D146D-1D40-5B71-8574-518EDE8ED92B}"/>
              </a:ext>
            </a:extLst>
          </p:cNvPr>
          <p:cNvSpPr txBox="1"/>
          <p:nvPr/>
        </p:nvSpPr>
        <p:spPr>
          <a:xfrm>
            <a:off x="1143000" y="3426415"/>
            <a:ext cx="16868782" cy="4816703"/>
          </a:xfrm>
          <a:prstGeom prst="rect">
            <a:avLst/>
          </a:prstGeom>
        </p:spPr>
        <p:txBody>
          <a:bodyPr wrap="square" lIns="0" tIns="0" rIns="0" bIns="0" rtlCol="0" anchor="t">
            <a:spAutoFit/>
          </a:bodyPr>
          <a:lstStyle/>
          <a:p>
            <a:pPr marL="283464" lvl="1" indent="-283464">
              <a:buClrTx/>
              <a:buFont typeface="Arial" panose="020B0604020202020204" pitchFamily="34" charset="0"/>
              <a:buChar char="•"/>
            </a:pPr>
            <a:r>
              <a:rPr lang="en-US" sz="3200" dirty="0">
                <a:solidFill>
                  <a:srgbClr val="1547A2"/>
                </a:solidFill>
                <a:latin typeface="Aptos" panose="020B0004020202020204" pitchFamily="34" charset="0"/>
                <a:ea typeface="Malgun Gothic" panose="020B0503020000020004" pitchFamily="34" charset="-127"/>
              </a:rPr>
              <a:t>Most valuable tool: </a:t>
            </a:r>
            <a:r>
              <a:rPr lang="en-US" sz="3200" u="sng" dirty="0">
                <a:solidFill>
                  <a:srgbClr val="1547A2"/>
                </a:solidFill>
                <a:latin typeface="Aptos" panose="020B0004020202020204" pitchFamily="34" charset="0"/>
                <a:ea typeface="Malgun Gothic" panose="020B0503020000020004" pitchFamily="34" charset="-127"/>
              </a:rPr>
              <a:t>Request Recertification</a:t>
            </a:r>
            <a:r>
              <a:rPr lang="en-US" sz="3200" dirty="0">
                <a:solidFill>
                  <a:srgbClr val="1547A2"/>
                </a:solidFill>
                <a:latin typeface="Aptos" panose="020B0004020202020204" pitchFamily="34" charset="0"/>
                <a:ea typeface="Malgun Gothic" panose="020B0503020000020004" pitchFamily="34" charset="-127"/>
              </a:rPr>
              <a:t> if appropriate  </a:t>
            </a:r>
          </a:p>
          <a:p>
            <a:pPr marL="285750" indent="-285750">
              <a:spcBef>
                <a:spcPts val="600"/>
              </a:spcBef>
              <a:buClrTx/>
              <a:buFont typeface="Arial" panose="020B0604020202020204" pitchFamily="34" charset="0"/>
              <a:buChar char="•"/>
            </a:pPr>
            <a:r>
              <a:rPr lang="en-US" sz="3200" dirty="0">
                <a:solidFill>
                  <a:srgbClr val="1547A2"/>
                </a:solidFill>
                <a:latin typeface="Aptos" panose="020B0004020202020204" pitchFamily="34" charset="0"/>
                <a:ea typeface="Malgun Gothic" panose="020B0503020000020004" pitchFamily="34" charset="-127"/>
              </a:rPr>
              <a:t>Do not interfere, restrain, or deny the employee of right to FMLA:</a:t>
            </a:r>
          </a:p>
          <a:p>
            <a:pPr marL="742950" lvl="1" indent="-285750">
              <a:spcBef>
                <a:spcPts val="600"/>
              </a:spcBef>
              <a:buClrTx/>
              <a:buFont typeface="Arial" panose="020B0604020202020204" pitchFamily="34" charset="0"/>
              <a:buChar char="•"/>
            </a:pPr>
            <a:r>
              <a:rPr lang="en-US" sz="3200" dirty="0">
                <a:solidFill>
                  <a:srgbClr val="1547A2"/>
                </a:solidFill>
                <a:latin typeface="Aptos" panose="020B0004020202020204" pitchFamily="34" charset="0"/>
                <a:ea typeface="Malgun Gothic" panose="020B0503020000020004" pitchFamily="34" charset="-127"/>
              </a:rPr>
              <a:t>Do not refuse to authorize FMLA for an eligible employee that has followed procedure</a:t>
            </a:r>
          </a:p>
          <a:p>
            <a:pPr marL="742950" lvl="1" indent="-285750">
              <a:spcBef>
                <a:spcPts val="600"/>
              </a:spcBef>
              <a:buClrTx/>
              <a:buFont typeface="Arial" panose="020B0604020202020204" pitchFamily="34" charset="0"/>
              <a:buChar char="•"/>
            </a:pPr>
            <a:r>
              <a:rPr lang="en-US" sz="3200" dirty="0">
                <a:solidFill>
                  <a:srgbClr val="1547A2"/>
                </a:solidFill>
                <a:latin typeface="Aptos" panose="020B0004020202020204" pitchFamily="34" charset="0"/>
                <a:ea typeface="Malgun Gothic" panose="020B0503020000020004" pitchFamily="34" charset="-127"/>
              </a:rPr>
              <a:t>Do not discourage employee from using FMLA</a:t>
            </a:r>
          </a:p>
          <a:p>
            <a:pPr marL="742950" lvl="1" indent="-285750">
              <a:spcBef>
                <a:spcPts val="600"/>
              </a:spcBef>
              <a:buClrTx/>
              <a:buFont typeface="Arial" panose="020B0604020202020204" pitchFamily="34" charset="0"/>
              <a:buChar char="•"/>
            </a:pPr>
            <a:r>
              <a:rPr lang="en-US" sz="3200" dirty="0">
                <a:solidFill>
                  <a:srgbClr val="1547A2"/>
                </a:solidFill>
                <a:latin typeface="Aptos" panose="020B0004020202020204" pitchFamily="34" charset="0"/>
                <a:ea typeface="Malgun Gothic" panose="020B0503020000020004" pitchFamily="34" charset="-127"/>
              </a:rPr>
              <a:t>Do not use the employee’s request for FMLA as a negative factor in employment actions</a:t>
            </a:r>
          </a:p>
          <a:p>
            <a:pPr marL="285750" indent="-285750">
              <a:spcBef>
                <a:spcPts val="600"/>
              </a:spcBef>
              <a:buFont typeface="Arial" panose="020B0604020202020204" pitchFamily="34" charset="0"/>
              <a:buChar char="•"/>
            </a:pPr>
            <a:r>
              <a:rPr lang="en-US" sz="3200" dirty="0">
                <a:solidFill>
                  <a:srgbClr val="1547A2"/>
                </a:solidFill>
                <a:latin typeface="Aptos" panose="020B0004020202020204" pitchFamily="34" charset="0"/>
                <a:ea typeface="Malgun Gothic" panose="020B0503020000020004" pitchFamily="34" charset="-127"/>
              </a:rPr>
              <a:t>Bottom Line: Seek complete and sufficient certification and recertification where appropriate and maintain an open dialogue with employees, but do not prevent eligible employees from taking leave. </a:t>
            </a:r>
          </a:p>
          <a:p>
            <a:pPr marL="283464" lvl="1" indent="-283464">
              <a:buClrTx/>
              <a:buFont typeface="Arial" panose="020B0604020202020204" pitchFamily="34" charset="0"/>
              <a:buChar char="•"/>
            </a:pPr>
            <a:endParaRPr lang="en-US" sz="3200" dirty="0">
              <a:solidFill>
                <a:srgbClr val="1547A2"/>
              </a:solidFill>
              <a:latin typeface="Aptos" panose="020B0004020202020204" pitchFamily="34" charset="0"/>
              <a:ea typeface="Malgun Gothic" panose="020B0503020000020004" pitchFamily="34" charset="-127"/>
            </a:endParaRPr>
          </a:p>
        </p:txBody>
      </p:sp>
      <p:sp>
        <p:nvSpPr>
          <p:cNvPr id="7" name="AutoShape 7">
            <a:extLst>
              <a:ext uri="{FF2B5EF4-FFF2-40B4-BE49-F238E27FC236}">
                <a16:creationId xmlns:a16="http://schemas.microsoft.com/office/drawing/2014/main" id="{7255FF76-C22B-3CB6-EE80-9265674BC4BF}"/>
              </a:ext>
            </a:extLst>
          </p:cNvPr>
          <p:cNvSpPr/>
          <p:nvPr/>
        </p:nvSpPr>
        <p:spPr>
          <a:xfrm>
            <a:off x="5897880" y="9109874"/>
            <a:ext cx="6492240"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8" name="Freeform 8">
            <a:extLst>
              <a:ext uri="{FF2B5EF4-FFF2-40B4-BE49-F238E27FC236}">
                <a16:creationId xmlns:a16="http://schemas.microsoft.com/office/drawing/2014/main" id="{FB10CF37-933E-1713-5DB8-C417188BD32E}"/>
              </a:ext>
            </a:extLst>
          </p:cNvPr>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Tree>
    <p:extLst>
      <p:ext uri="{BB962C8B-B14F-4D97-AF65-F5344CB8AC3E}">
        <p14:creationId xmlns:p14="http://schemas.microsoft.com/office/powerpoint/2010/main" val="40479067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49EC7-A687-4A2B-EC70-799D7B11BF3A}"/>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2DDBD952-7270-EA46-CCC5-F6CC4D4A88CD}"/>
              </a:ext>
            </a:extLst>
          </p:cNvPr>
          <p:cNvSpPr/>
          <p:nvPr/>
        </p:nvSpPr>
        <p:spPr>
          <a:xfrm>
            <a:off x="1024384" y="9529723"/>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0" name="Freeform 3">
            <a:extLst>
              <a:ext uri="{FF2B5EF4-FFF2-40B4-BE49-F238E27FC236}">
                <a16:creationId xmlns:a16="http://schemas.microsoft.com/office/drawing/2014/main" id="{4C50AE58-38AF-9829-6979-B16A3DCCB692}"/>
              </a:ext>
            </a:extLst>
          </p:cNvPr>
          <p:cNvSpPr/>
          <p:nvPr/>
        </p:nvSpPr>
        <p:spPr>
          <a:xfrm>
            <a:off x="15579303"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1" name="TextBox 8">
            <a:extLst>
              <a:ext uri="{FF2B5EF4-FFF2-40B4-BE49-F238E27FC236}">
                <a16:creationId xmlns:a16="http://schemas.microsoft.com/office/drawing/2014/main" id="{2BA36D87-8126-690C-622D-34D5A3753D4D}"/>
              </a:ext>
            </a:extLst>
          </p:cNvPr>
          <p:cNvSpPr txBox="1"/>
          <p:nvPr/>
        </p:nvSpPr>
        <p:spPr>
          <a:xfrm>
            <a:off x="1028700" y="591309"/>
            <a:ext cx="17259300" cy="1079013"/>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Questions?</a:t>
            </a:r>
            <a:endParaRPr lang="en-US" sz="6399" dirty="0">
              <a:solidFill>
                <a:srgbClr val="1547A2"/>
              </a:solidFill>
              <a:latin typeface="Impact" panose="020B0806030902050204" pitchFamily="34" charset="0"/>
              <a:ea typeface="Impact"/>
              <a:cs typeface="Impact"/>
              <a:sym typeface="Impact"/>
            </a:endParaRPr>
          </a:p>
        </p:txBody>
      </p:sp>
      <p:pic>
        <p:nvPicPr>
          <p:cNvPr id="6" name="Picture 5">
            <a:extLst>
              <a:ext uri="{FF2B5EF4-FFF2-40B4-BE49-F238E27FC236}">
                <a16:creationId xmlns:a16="http://schemas.microsoft.com/office/drawing/2014/main" id="{61582953-FEF1-9B1B-B3C6-7AF687058C5D}"/>
              </a:ext>
            </a:extLst>
          </p:cNvPr>
          <p:cNvPicPr>
            <a:picLocks noChangeAspect="1"/>
          </p:cNvPicPr>
          <p:nvPr/>
        </p:nvPicPr>
        <p:blipFill>
          <a:blip r:embed="rId4"/>
          <a:stretch>
            <a:fillRect/>
          </a:stretch>
        </p:blipFill>
        <p:spPr>
          <a:xfrm>
            <a:off x="4419600" y="2400300"/>
            <a:ext cx="9448800" cy="6269062"/>
          </a:xfrm>
          <a:prstGeom prst="rect">
            <a:avLst/>
          </a:prstGeom>
        </p:spPr>
      </p:pic>
    </p:spTree>
    <p:extLst>
      <p:ext uri="{BB962C8B-B14F-4D97-AF65-F5344CB8AC3E}">
        <p14:creationId xmlns:p14="http://schemas.microsoft.com/office/powerpoint/2010/main" val="2510876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A16E04-066E-CCA4-725E-BB1AC8C560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5529375" cy="10287000"/>
          </a:xfrm>
          <a:prstGeom prst="rect">
            <a:avLst/>
          </a:prstGeom>
        </p:spPr>
      </p:pic>
      <p:sp>
        <p:nvSpPr>
          <p:cNvPr id="5" name="Freeform 5"/>
          <p:cNvSpPr/>
          <p:nvPr/>
        </p:nvSpPr>
        <p:spPr>
          <a:xfrm>
            <a:off x="8304001" y="9008400"/>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latin typeface="Impact" panose="020B0806030902050204" pitchFamily="34" charset="0"/>
            </a:endParaRPr>
          </a:p>
        </p:txBody>
      </p:sp>
      <p:sp>
        <p:nvSpPr>
          <p:cNvPr id="6" name="Title 1">
            <a:extLst>
              <a:ext uri="{FF2B5EF4-FFF2-40B4-BE49-F238E27FC236}">
                <a16:creationId xmlns:a16="http://schemas.microsoft.com/office/drawing/2014/main" id="{D172553D-3981-A094-FB67-5797708BEBF6}"/>
              </a:ext>
            </a:extLst>
          </p:cNvPr>
          <p:cNvSpPr txBox="1">
            <a:spLocks/>
          </p:cNvSpPr>
          <p:nvPr/>
        </p:nvSpPr>
        <p:spPr>
          <a:xfrm>
            <a:off x="13030200" y="1078218"/>
            <a:ext cx="4389437" cy="114300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1547A2"/>
                </a:solidFill>
                <a:latin typeface="Quicksand" panose="020B0604020202020204" charset="0"/>
              </a:rPr>
              <a:t>Check out our podcast!</a:t>
            </a:r>
          </a:p>
        </p:txBody>
      </p:sp>
      <p:pic>
        <p:nvPicPr>
          <p:cNvPr id="9" name="Picture 8">
            <a:extLst>
              <a:ext uri="{FF2B5EF4-FFF2-40B4-BE49-F238E27FC236}">
                <a16:creationId xmlns:a16="http://schemas.microsoft.com/office/drawing/2014/main" id="{92969DF3-CC1F-ED4A-7409-6850A5B932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11200" y="5666791"/>
            <a:ext cx="3728718" cy="1575515"/>
          </a:xfrm>
          <a:prstGeom prst="rect">
            <a:avLst/>
          </a:prstGeom>
        </p:spPr>
      </p:pic>
      <p:sp>
        <p:nvSpPr>
          <p:cNvPr id="11" name="Title 1">
            <a:extLst>
              <a:ext uri="{FF2B5EF4-FFF2-40B4-BE49-F238E27FC236}">
                <a16:creationId xmlns:a16="http://schemas.microsoft.com/office/drawing/2014/main" id="{5145B28C-7B30-1987-76AD-703BE36DF10F}"/>
              </a:ext>
            </a:extLst>
          </p:cNvPr>
          <p:cNvSpPr txBox="1">
            <a:spLocks/>
          </p:cNvSpPr>
          <p:nvPr/>
        </p:nvSpPr>
        <p:spPr>
          <a:xfrm>
            <a:off x="12885509" y="7114409"/>
            <a:ext cx="492283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Lucida Sans" panose="020B0602030504020204" pitchFamily="34" charset="0"/>
                <a:ea typeface="+mj-ea"/>
                <a:cs typeface="+mj-cs"/>
              </a:defRPr>
            </a:lvl1pPr>
          </a:lstStyle>
          <a:p>
            <a:r>
              <a:rPr lang="en-US" sz="3200" b="1" dirty="0">
                <a:solidFill>
                  <a:srgbClr val="1547A2"/>
                </a:solidFill>
                <a:latin typeface="Quicksand" panose="020B0604020202020204" charset="0"/>
              </a:rPr>
              <a:t>#</a:t>
            </a:r>
            <a:r>
              <a:rPr lang="en-US" sz="3200" b="1" dirty="0" err="1">
                <a:solidFill>
                  <a:srgbClr val="1547A2"/>
                </a:solidFill>
                <a:latin typeface="Quicksand" panose="020B0604020202020204" charset="0"/>
              </a:rPr>
              <a:t>edcounsel</a:t>
            </a:r>
            <a:endParaRPr lang="en-US" sz="3200" b="1" dirty="0">
              <a:solidFill>
                <a:srgbClr val="1547A2"/>
              </a:solidFill>
              <a:latin typeface="Quicksand" panose="020B0604020202020204" charset="0"/>
            </a:endParaRPr>
          </a:p>
          <a:p>
            <a:r>
              <a:rPr lang="en-US" sz="3200" b="1" dirty="0">
                <a:solidFill>
                  <a:srgbClr val="1547A2"/>
                </a:solidFill>
                <a:latin typeface="Quicksand" panose="020B0604020202020204" charset="0"/>
              </a:rPr>
              <a:t>#trustedcounsel</a:t>
            </a:r>
          </a:p>
        </p:txBody>
      </p:sp>
      <p:sp>
        <p:nvSpPr>
          <p:cNvPr id="12" name="Title 1">
            <a:extLst>
              <a:ext uri="{FF2B5EF4-FFF2-40B4-BE49-F238E27FC236}">
                <a16:creationId xmlns:a16="http://schemas.microsoft.com/office/drawing/2014/main" id="{5419D44B-9FA5-2E2C-52DD-2CAE50F8BC12}"/>
              </a:ext>
            </a:extLst>
          </p:cNvPr>
          <p:cNvSpPr txBox="1">
            <a:spLocks/>
          </p:cNvSpPr>
          <p:nvPr/>
        </p:nvSpPr>
        <p:spPr>
          <a:xfrm>
            <a:off x="13182600" y="4523791"/>
            <a:ext cx="438943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1547A2"/>
                </a:solidFill>
                <a:latin typeface="+mj-lt"/>
                <a:ea typeface="+mj-ea"/>
                <a:cs typeface="+mj-cs"/>
              </a:defRPr>
            </a:lvl1pPr>
          </a:lstStyle>
          <a:p>
            <a:r>
              <a:rPr lang="en-US" sz="3200" dirty="0">
                <a:latin typeface="Quicksand" panose="020B0604020202020204" charset="0"/>
              </a:rPr>
              <a:t>Follow us on social media!</a:t>
            </a:r>
          </a:p>
        </p:txBody>
      </p:sp>
      <p:pic>
        <p:nvPicPr>
          <p:cNvPr id="13" name="Picture 12">
            <a:extLst>
              <a:ext uri="{FF2B5EF4-FFF2-40B4-BE49-F238E27FC236}">
                <a16:creationId xmlns:a16="http://schemas.microsoft.com/office/drawing/2014/main" id="{8261A0D0-5154-9FF3-D8D1-66C08C6AF1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17874" y="2471931"/>
            <a:ext cx="2536228" cy="729166"/>
          </a:xfrm>
          <a:prstGeom prst="rect">
            <a:avLst/>
          </a:prstGeom>
        </p:spPr>
      </p:pic>
      <p:pic>
        <p:nvPicPr>
          <p:cNvPr id="14" name="Picture 13">
            <a:extLst>
              <a:ext uri="{FF2B5EF4-FFF2-40B4-BE49-F238E27FC236}">
                <a16:creationId xmlns:a16="http://schemas.microsoft.com/office/drawing/2014/main" id="{E8128621-4D5A-3CA6-019D-B7A69BF3C3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30710" y="3244031"/>
            <a:ext cx="2537377" cy="936913"/>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94E0B-784A-22B9-C9A2-BADC0F6CAB2E}"/>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917B2528-3C5B-22AD-1355-919626BE248A}"/>
              </a:ext>
            </a:extLst>
          </p:cNvPr>
          <p:cNvSpPr/>
          <p:nvPr/>
        </p:nvSpPr>
        <p:spPr>
          <a:xfrm>
            <a:off x="9158735" y="990600"/>
            <a:ext cx="8114971"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3" name="AutoShape 3">
            <a:extLst>
              <a:ext uri="{FF2B5EF4-FFF2-40B4-BE49-F238E27FC236}">
                <a16:creationId xmlns:a16="http://schemas.microsoft.com/office/drawing/2014/main" id="{2B0A38ED-953D-21D2-B452-23A08DD66864}"/>
              </a:ext>
            </a:extLst>
          </p:cNvPr>
          <p:cNvSpPr/>
          <p:nvPr/>
        </p:nvSpPr>
        <p:spPr>
          <a:xfrm>
            <a:off x="1043764" y="9296400"/>
            <a:ext cx="8114971"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4" name="Freeform 4">
            <a:extLst>
              <a:ext uri="{FF2B5EF4-FFF2-40B4-BE49-F238E27FC236}">
                <a16:creationId xmlns:a16="http://schemas.microsoft.com/office/drawing/2014/main" id="{FD48B6D4-F8AC-2EDB-7206-498A5007FB68}"/>
              </a:ext>
            </a:extLst>
          </p:cNvPr>
          <p:cNvSpPr/>
          <p:nvPr/>
        </p:nvSpPr>
        <p:spPr>
          <a:xfrm>
            <a:off x="9618706" y="9037492"/>
            <a:ext cx="2968854" cy="441617"/>
          </a:xfrm>
          <a:custGeom>
            <a:avLst/>
            <a:gdLst/>
            <a:ahLst/>
            <a:cxnLst/>
            <a:rect l="l" t="t" r="r" b="b"/>
            <a:pathLst>
              <a:path w="2968854" h="441617">
                <a:moveTo>
                  <a:pt x="0" y="0"/>
                </a:moveTo>
                <a:lnTo>
                  <a:pt x="2968854" y="0"/>
                </a:lnTo>
                <a:lnTo>
                  <a:pt x="2968854" y="441616"/>
                </a:lnTo>
                <a:lnTo>
                  <a:pt x="0" y="441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5" name="Freeform 5">
            <a:extLst>
              <a:ext uri="{FF2B5EF4-FFF2-40B4-BE49-F238E27FC236}">
                <a16:creationId xmlns:a16="http://schemas.microsoft.com/office/drawing/2014/main" id="{5D594514-1CE4-D7C9-4A0A-F3E9D5BD82A3}"/>
              </a:ext>
            </a:extLst>
          </p:cNvPr>
          <p:cNvSpPr/>
          <p:nvPr/>
        </p:nvSpPr>
        <p:spPr>
          <a:xfrm>
            <a:off x="5646742" y="807892"/>
            <a:ext cx="2968854" cy="441617"/>
          </a:xfrm>
          <a:custGeom>
            <a:avLst/>
            <a:gdLst/>
            <a:ahLst/>
            <a:cxnLst/>
            <a:rect l="l" t="t" r="r" b="b"/>
            <a:pathLst>
              <a:path w="2968854" h="441617">
                <a:moveTo>
                  <a:pt x="0" y="0"/>
                </a:moveTo>
                <a:lnTo>
                  <a:pt x="2968854" y="0"/>
                </a:lnTo>
                <a:lnTo>
                  <a:pt x="2968854" y="441616"/>
                </a:lnTo>
                <a:lnTo>
                  <a:pt x="0" y="441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6" name="Freeform 6">
            <a:extLst>
              <a:ext uri="{FF2B5EF4-FFF2-40B4-BE49-F238E27FC236}">
                <a16:creationId xmlns:a16="http://schemas.microsoft.com/office/drawing/2014/main" id="{123AD7EB-5821-487C-624F-81F936E86D57}"/>
              </a:ext>
            </a:extLst>
          </p:cNvPr>
          <p:cNvSpPr/>
          <p:nvPr/>
        </p:nvSpPr>
        <p:spPr>
          <a:xfrm>
            <a:off x="9197205" y="2331837"/>
            <a:ext cx="5592492" cy="1466407"/>
          </a:xfrm>
          <a:custGeom>
            <a:avLst/>
            <a:gdLst/>
            <a:ahLst/>
            <a:cxnLst/>
            <a:rect l="l" t="t" r="r" b="b"/>
            <a:pathLst>
              <a:path w="5592492" h="1466407">
                <a:moveTo>
                  <a:pt x="0" y="0"/>
                </a:moveTo>
                <a:lnTo>
                  <a:pt x="5592492" y="0"/>
                </a:lnTo>
                <a:lnTo>
                  <a:pt x="5592492" y="1466406"/>
                </a:lnTo>
                <a:lnTo>
                  <a:pt x="0" y="1466406"/>
                </a:lnTo>
                <a:lnTo>
                  <a:pt x="0" y="0"/>
                </a:lnTo>
                <a:close/>
              </a:path>
            </a:pathLst>
          </a:custGeom>
          <a:blipFill>
            <a:blip r:embed="rId4"/>
            <a:stretch>
              <a:fillRect t="-57801" b="-60142"/>
            </a:stretch>
          </a:blipFill>
        </p:spPr>
        <p:txBody>
          <a:bodyPr/>
          <a:lstStyle/>
          <a:p>
            <a:endParaRPr lang="en-US" dirty="0">
              <a:latin typeface="Impact" panose="020B0806030902050204" pitchFamily="34" charset="0"/>
            </a:endParaRPr>
          </a:p>
        </p:txBody>
      </p:sp>
      <p:sp>
        <p:nvSpPr>
          <p:cNvPr id="7" name="TextBox 7">
            <a:extLst>
              <a:ext uri="{FF2B5EF4-FFF2-40B4-BE49-F238E27FC236}">
                <a16:creationId xmlns:a16="http://schemas.microsoft.com/office/drawing/2014/main" id="{3B00D2D5-79A8-39F5-B623-99A43D8025F0}"/>
              </a:ext>
            </a:extLst>
          </p:cNvPr>
          <p:cNvSpPr txBox="1"/>
          <p:nvPr/>
        </p:nvSpPr>
        <p:spPr>
          <a:xfrm>
            <a:off x="1082234" y="5139480"/>
            <a:ext cx="16229942" cy="2554545"/>
          </a:xfrm>
          <a:prstGeom prst="rect">
            <a:avLst/>
          </a:prstGeom>
        </p:spPr>
        <p:txBody>
          <a:bodyPr lIns="0" tIns="0" rIns="0" bIns="0" rtlCol="0" anchor="t">
            <a:spAutoFit/>
          </a:bodyPr>
          <a:lstStyle/>
          <a:p>
            <a:pPr marL="0" lvl="0" indent="0" algn="ctr">
              <a:spcBef>
                <a:spcPct val="0"/>
              </a:spcBef>
            </a:pPr>
            <a:r>
              <a:rPr lang="en-US" sz="16600" dirty="0">
                <a:solidFill>
                  <a:srgbClr val="1547A2"/>
                </a:solidFill>
                <a:latin typeface="Impact"/>
                <a:ea typeface="Impact"/>
                <a:cs typeface="Impact"/>
                <a:sym typeface="Impact"/>
              </a:rPr>
              <a:t>Thank you!</a:t>
            </a:r>
            <a:endParaRPr lang="en-US" sz="8000" dirty="0">
              <a:solidFill>
                <a:srgbClr val="1547A2"/>
              </a:solidFill>
              <a:latin typeface="Impact"/>
              <a:ea typeface="Impact"/>
              <a:cs typeface="Impact"/>
              <a:sym typeface="Impact"/>
            </a:endParaRPr>
          </a:p>
        </p:txBody>
      </p:sp>
      <p:pic>
        <p:nvPicPr>
          <p:cNvPr id="1026" name="Picture 2" descr="Missouri Association of School Administrators">
            <a:extLst>
              <a:ext uri="{FF2B5EF4-FFF2-40B4-BE49-F238E27FC236}">
                <a16:creationId xmlns:a16="http://schemas.microsoft.com/office/drawing/2014/main" id="{904D0E2F-161A-0AC5-AAD4-1139283968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28" y="2281382"/>
            <a:ext cx="110490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354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Freeform 4"/>
          <p:cNvSpPr/>
          <p:nvPr/>
        </p:nvSpPr>
        <p:spPr>
          <a:xfrm>
            <a:off x="1024384" y="9529723"/>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0" name="Freeform 3">
            <a:extLst>
              <a:ext uri="{FF2B5EF4-FFF2-40B4-BE49-F238E27FC236}">
                <a16:creationId xmlns:a16="http://schemas.microsoft.com/office/drawing/2014/main" id="{D42930DE-227D-9494-44F0-8F64CEA7EFB2}"/>
              </a:ext>
            </a:extLst>
          </p:cNvPr>
          <p:cNvSpPr/>
          <p:nvPr/>
        </p:nvSpPr>
        <p:spPr>
          <a:xfrm>
            <a:off x="15579303"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1" name="TextBox 8">
            <a:extLst>
              <a:ext uri="{FF2B5EF4-FFF2-40B4-BE49-F238E27FC236}">
                <a16:creationId xmlns:a16="http://schemas.microsoft.com/office/drawing/2014/main" id="{A8414228-32B9-208B-D2AD-2600FF7C2E55}"/>
              </a:ext>
            </a:extLst>
          </p:cNvPr>
          <p:cNvSpPr txBox="1"/>
          <p:nvPr/>
        </p:nvSpPr>
        <p:spPr>
          <a:xfrm>
            <a:off x="1028700" y="591309"/>
            <a:ext cx="17259300" cy="1079013"/>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FMLA Process</a:t>
            </a:r>
            <a:endParaRPr lang="en-US" sz="6399" dirty="0">
              <a:solidFill>
                <a:srgbClr val="1547A2"/>
              </a:solidFill>
              <a:latin typeface="Impact" panose="020B0806030902050204" pitchFamily="34" charset="0"/>
              <a:ea typeface="Impact"/>
              <a:cs typeface="Impact"/>
              <a:sym typeface="Impact"/>
            </a:endParaRPr>
          </a:p>
        </p:txBody>
      </p:sp>
      <p:pic>
        <p:nvPicPr>
          <p:cNvPr id="33" name="Picture 32">
            <a:extLst>
              <a:ext uri="{FF2B5EF4-FFF2-40B4-BE49-F238E27FC236}">
                <a16:creationId xmlns:a16="http://schemas.microsoft.com/office/drawing/2014/main" id="{84989A71-37DC-F867-DBC5-B0F8F07048DE}"/>
              </a:ext>
            </a:extLst>
          </p:cNvPr>
          <p:cNvPicPr>
            <a:picLocks noChangeAspect="1"/>
          </p:cNvPicPr>
          <p:nvPr/>
        </p:nvPicPr>
        <p:blipFill>
          <a:blip r:embed="rId4"/>
          <a:stretch>
            <a:fillRect/>
          </a:stretch>
        </p:blipFill>
        <p:spPr>
          <a:xfrm>
            <a:off x="1600200" y="1866900"/>
            <a:ext cx="14596883" cy="65532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A219B-F216-4ED5-8E92-B968F65CDE0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0D48BB1-5CCD-A926-55C7-3031537F5620}"/>
              </a:ext>
            </a:extLst>
          </p:cNvPr>
          <p:cNvGrpSpPr/>
          <p:nvPr/>
        </p:nvGrpSpPr>
        <p:grpSpPr>
          <a:xfrm>
            <a:off x="0" y="0"/>
            <a:ext cx="18288000" cy="1943100"/>
            <a:chOff x="0" y="0"/>
            <a:chExt cx="4816593" cy="533082"/>
          </a:xfrm>
        </p:grpSpPr>
        <p:sp>
          <p:nvSpPr>
            <p:cNvPr id="3" name="Freeform 3">
              <a:extLst>
                <a:ext uri="{FF2B5EF4-FFF2-40B4-BE49-F238E27FC236}">
                  <a16:creationId xmlns:a16="http://schemas.microsoft.com/office/drawing/2014/main" id="{12BC30F1-0F35-D649-CFF1-98F48BC69E5C}"/>
                </a:ext>
              </a:extLst>
            </p:cNvPr>
            <p:cNvSpPr/>
            <p:nvPr/>
          </p:nvSpPr>
          <p:spPr>
            <a:xfrm>
              <a:off x="0" y="0"/>
              <a:ext cx="4816592" cy="533082"/>
            </a:xfrm>
            <a:custGeom>
              <a:avLst/>
              <a:gdLst/>
              <a:ahLst/>
              <a:cxnLst/>
              <a:rect l="l" t="t" r="r" b="b"/>
              <a:pathLst>
                <a:path w="4816592" h="533082">
                  <a:moveTo>
                    <a:pt x="0" y="0"/>
                  </a:moveTo>
                  <a:lnTo>
                    <a:pt x="4816592" y="0"/>
                  </a:lnTo>
                  <a:lnTo>
                    <a:pt x="4816592" y="533082"/>
                  </a:lnTo>
                  <a:lnTo>
                    <a:pt x="0" y="533082"/>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69DC2868-65DB-F1B0-EDF1-315B6DF55296}"/>
                </a:ext>
              </a:extLst>
            </p:cNvPr>
            <p:cNvSpPr txBox="1"/>
            <p:nvPr/>
          </p:nvSpPr>
          <p:spPr>
            <a:xfrm>
              <a:off x="0" y="-104775"/>
              <a:ext cx="4816593" cy="637857"/>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TextBox 5">
            <a:extLst>
              <a:ext uri="{FF2B5EF4-FFF2-40B4-BE49-F238E27FC236}">
                <a16:creationId xmlns:a16="http://schemas.microsoft.com/office/drawing/2014/main" id="{69192601-1558-3AAB-16DD-59BE91AE74DB}"/>
              </a:ext>
            </a:extLst>
          </p:cNvPr>
          <p:cNvSpPr txBox="1"/>
          <p:nvPr/>
        </p:nvSpPr>
        <p:spPr>
          <a:xfrm>
            <a:off x="1028698" y="409278"/>
            <a:ext cx="16230600" cy="1041247"/>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Who is covered?</a:t>
            </a:r>
            <a:endParaRPr lang="en-US" sz="6600" dirty="0">
              <a:solidFill>
                <a:srgbClr val="1547A2"/>
              </a:solidFill>
              <a:latin typeface="Impact" panose="020B0806030902050204" pitchFamily="34" charset="0"/>
              <a:ea typeface="Impact"/>
              <a:cs typeface="Impact"/>
              <a:sym typeface="Impact"/>
            </a:endParaRPr>
          </a:p>
        </p:txBody>
      </p:sp>
      <p:sp>
        <p:nvSpPr>
          <p:cNvPr id="7" name="AutoShape 7">
            <a:extLst>
              <a:ext uri="{FF2B5EF4-FFF2-40B4-BE49-F238E27FC236}">
                <a16:creationId xmlns:a16="http://schemas.microsoft.com/office/drawing/2014/main" id="{6E61FEEB-4514-78FC-D74B-68F7A1957737}"/>
              </a:ext>
            </a:extLst>
          </p:cNvPr>
          <p:cNvSpPr/>
          <p:nvPr/>
        </p:nvSpPr>
        <p:spPr>
          <a:xfrm>
            <a:off x="5897880" y="9109874"/>
            <a:ext cx="6492240"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8" name="Freeform 8">
            <a:extLst>
              <a:ext uri="{FF2B5EF4-FFF2-40B4-BE49-F238E27FC236}">
                <a16:creationId xmlns:a16="http://schemas.microsoft.com/office/drawing/2014/main" id="{8A2A13FD-4492-898D-9788-4F0C4300150B}"/>
              </a:ext>
            </a:extLst>
          </p:cNvPr>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pic>
        <p:nvPicPr>
          <p:cNvPr id="13" name="Picture 12" descr="A person holding an umbrella in the rain&#10;&#10;AI-generated content may be incorrect.">
            <a:extLst>
              <a:ext uri="{FF2B5EF4-FFF2-40B4-BE49-F238E27FC236}">
                <a16:creationId xmlns:a16="http://schemas.microsoft.com/office/drawing/2014/main" id="{233A72E1-620C-0DCA-96C9-40FAC1A81406}"/>
              </a:ext>
            </a:extLst>
          </p:cNvPr>
          <p:cNvPicPr>
            <a:picLocks noChangeAspect="1"/>
          </p:cNvPicPr>
          <p:nvPr/>
        </p:nvPicPr>
        <p:blipFill>
          <a:blip r:embed="rId4">
            <a:extLst>
              <a:ext uri="{28A0092B-C50C-407E-A947-70E740481C1C}">
                <a14:useLocalDpi xmlns:a14="http://schemas.microsoft.com/office/drawing/2010/main" val="0"/>
              </a:ext>
            </a:extLst>
          </a:blip>
          <a:srcRect l="6245" t="6291" r="24579" b="12577"/>
          <a:stretch/>
        </p:blipFill>
        <p:spPr>
          <a:xfrm>
            <a:off x="4800600" y="2325008"/>
            <a:ext cx="9296400" cy="6133129"/>
          </a:xfrm>
          <a:prstGeom prst="rect">
            <a:avLst/>
          </a:prstGeom>
        </p:spPr>
      </p:pic>
    </p:spTree>
    <p:extLst>
      <p:ext uri="{BB962C8B-B14F-4D97-AF65-F5344CB8AC3E}">
        <p14:creationId xmlns:p14="http://schemas.microsoft.com/office/powerpoint/2010/main" val="4262820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3C00B-CD46-8628-2B17-33559D99324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FB38002-15B2-E107-4AC0-3DD80E9C9DB4}"/>
              </a:ext>
            </a:extLst>
          </p:cNvPr>
          <p:cNvGrpSpPr/>
          <p:nvPr/>
        </p:nvGrpSpPr>
        <p:grpSpPr>
          <a:xfrm>
            <a:off x="0" y="0"/>
            <a:ext cx="18288000" cy="1943100"/>
            <a:chOff x="0" y="0"/>
            <a:chExt cx="4816593" cy="533082"/>
          </a:xfrm>
        </p:grpSpPr>
        <p:sp>
          <p:nvSpPr>
            <p:cNvPr id="3" name="Freeform 3">
              <a:extLst>
                <a:ext uri="{FF2B5EF4-FFF2-40B4-BE49-F238E27FC236}">
                  <a16:creationId xmlns:a16="http://schemas.microsoft.com/office/drawing/2014/main" id="{075C9EA4-5F33-BED5-26E2-888DC5024796}"/>
                </a:ext>
              </a:extLst>
            </p:cNvPr>
            <p:cNvSpPr/>
            <p:nvPr/>
          </p:nvSpPr>
          <p:spPr>
            <a:xfrm>
              <a:off x="0" y="0"/>
              <a:ext cx="4816592" cy="533082"/>
            </a:xfrm>
            <a:custGeom>
              <a:avLst/>
              <a:gdLst/>
              <a:ahLst/>
              <a:cxnLst/>
              <a:rect l="l" t="t" r="r" b="b"/>
              <a:pathLst>
                <a:path w="4816592" h="533082">
                  <a:moveTo>
                    <a:pt x="0" y="0"/>
                  </a:moveTo>
                  <a:lnTo>
                    <a:pt x="4816592" y="0"/>
                  </a:lnTo>
                  <a:lnTo>
                    <a:pt x="4816592" y="533082"/>
                  </a:lnTo>
                  <a:lnTo>
                    <a:pt x="0" y="533082"/>
                  </a:lnTo>
                  <a:close/>
                </a:path>
              </a:pathLst>
            </a:custGeom>
            <a:solidFill>
              <a:srgbClr val="DBE5EA"/>
            </a:solidFill>
          </p:spPr>
          <p:txBody>
            <a:bodyPr/>
            <a:lstStyle/>
            <a:p>
              <a:endParaRPr lang="en-US" dirty="0">
                <a:latin typeface="Impact" panose="020B0806030902050204" pitchFamily="34" charset="0"/>
              </a:endParaRPr>
            </a:p>
          </p:txBody>
        </p:sp>
        <p:sp>
          <p:nvSpPr>
            <p:cNvPr id="4" name="TextBox 4">
              <a:extLst>
                <a:ext uri="{FF2B5EF4-FFF2-40B4-BE49-F238E27FC236}">
                  <a16:creationId xmlns:a16="http://schemas.microsoft.com/office/drawing/2014/main" id="{E5D4D076-D601-AA16-B982-BB107FB45342}"/>
                </a:ext>
              </a:extLst>
            </p:cNvPr>
            <p:cNvSpPr txBox="1"/>
            <p:nvPr/>
          </p:nvSpPr>
          <p:spPr>
            <a:xfrm>
              <a:off x="0" y="-104775"/>
              <a:ext cx="4816593" cy="637857"/>
            </a:xfrm>
            <a:prstGeom prst="rect">
              <a:avLst/>
            </a:prstGeom>
          </p:spPr>
          <p:txBody>
            <a:bodyPr lIns="50800" tIns="50800" rIns="50800" bIns="50800" rtlCol="0" anchor="ctr"/>
            <a:lstStyle/>
            <a:p>
              <a:pPr algn="ctr">
                <a:lnSpc>
                  <a:spcPts val="3693"/>
                </a:lnSpc>
              </a:pPr>
              <a:endParaRPr dirty="0">
                <a:latin typeface="Impact" panose="020B0806030902050204" pitchFamily="34" charset="0"/>
              </a:endParaRPr>
            </a:p>
          </p:txBody>
        </p:sp>
      </p:grpSp>
      <p:sp>
        <p:nvSpPr>
          <p:cNvPr id="5" name="TextBox 5">
            <a:extLst>
              <a:ext uri="{FF2B5EF4-FFF2-40B4-BE49-F238E27FC236}">
                <a16:creationId xmlns:a16="http://schemas.microsoft.com/office/drawing/2014/main" id="{0DB5F270-D68C-295B-A89F-CC4555BBA207}"/>
              </a:ext>
            </a:extLst>
          </p:cNvPr>
          <p:cNvSpPr txBox="1"/>
          <p:nvPr/>
        </p:nvSpPr>
        <p:spPr>
          <a:xfrm>
            <a:off x="1028698" y="409278"/>
            <a:ext cx="16230600" cy="1041247"/>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FMLA Qualifying Employees</a:t>
            </a:r>
            <a:endParaRPr lang="en-US" sz="6600" dirty="0">
              <a:solidFill>
                <a:srgbClr val="1547A2"/>
              </a:solidFill>
              <a:latin typeface="Impact" panose="020B0806030902050204" pitchFamily="34" charset="0"/>
              <a:ea typeface="Impact"/>
              <a:cs typeface="Impact"/>
              <a:sym typeface="Impact"/>
            </a:endParaRPr>
          </a:p>
        </p:txBody>
      </p:sp>
      <p:sp>
        <p:nvSpPr>
          <p:cNvPr id="6" name="TextBox 6">
            <a:extLst>
              <a:ext uri="{FF2B5EF4-FFF2-40B4-BE49-F238E27FC236}">
                <a16:creationId xmlns:a16="http://schemas.microsoft.com/office/drawing/2014/main" id="{0D9BE21B-1264-2850-2A58-E917A463B6A4}"/>
              </a:ext>
            </a:extLst>
          </p:cNvPr>
          <p:cNvSpPr txBox="1"/>
          <p:nvPr/>
        </p:nvSpPr>
        <p:spPr>
          <a:xfrm>
            <a:off x="1028698" y="2433416"/>
            <a:ext cx="16868782" cy="5073184"/>
          </a:xfrm>
          <a:prstGeom prst="rect">
            <a:avLst/>
          </a:prstGeom>
        </p:spPr>
        <p:txBody>
          <a:bodyPr wrap="square" lIns="0" tIns="0" rIns="0" bIns="0" rtlCol="0" anchor="t">
            <a:spAutoFit/>
          </a:bodyPr>
          <a:lstStyle/>
          <a:p>
            <a:pPr>
              <a:spcBef>
                <a:spcPts val="1000"/>
              </a:spcBef>
              <a:buClr>
                <a:schemeClr val="tx1"/>
              </a:buClr>
              <a:defRPr/>
            </a:pPr>
            <a:r>
              <a:rPr lang="en-US" sz="3200" dirty="0">
                <a:solidFill>
                  <a:srgbClr val="1547A2"/>
                </a:solidFill>
                <a:latin typeface="Quicksand" panose="020B0604020202020204" charset="0"/>
                <a:ea typeface="Malgun Gothic" panose="020B0503020000020004" pitchFamily="34" charset="-127"/>
              </a:rPr>
              <a:t>In order to be eligible for FMLA benefits, an employee must:</a:t>
            </a:r>
          </a:p>
          <a:p>
            <a:pPr marL="914400" lvl="1" indent="-457200">
              <a:spcBef>
                <a:spcPts val="10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Have worked for their employer for a minimum of 12 months (need not be consecutive – but if there has been a 7-year or more break in service, prior service can generally be disregarded)</a:t>
            </a:r>
          </a:p>
          <a:p>
            <a:pPr marL="914400" lvl="1" indent="-457200">
              <a:spcBef>
                <a:spcPts val="10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Have worked 1250 hours in the 12 months prior to the leave request (military service is counted toward the 1250 hours)</a:t>
            </a:r>
          </a:p>
          <a:p>
            <a:pPr marL="914400" lvl="1" indent="-457200">
              <a:spcBef>
                <a:spcPts val="10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Always measure backward from the date of leave to determine eligibility</a:t>
            </a:r>
          </a:p>
          <a:p>
            <a:pPr marL="914400" lvl="1" indent="-457200">
              <a:spcBef>
                <a:spcPts val="10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50 or more FTE?</a:t>
            </a:r>
          </a:p>
          <a:p>
            <a:pPr marL="342900" indent="-342900">
              <a:spcBef>
                <a:spcPts val="1000"/>
              </a:spcBef>
              <a:buClr>
                <a:srgbClr val="1547A2"/>
              </a:buClr>
              <a:buFont typeface="Arial" panose="020B0604020202020204" pitchFamily="34" charset="0"/>
              <a:buChar char="•"/>
              <a:defRPr/>
            </a:pPr>
            <a:endParaRPr lang="en-US" sz="3200" dirty="0">
              <a:solidFill>
                <a:srgbClr val="1547A2"/>
              </a:solidFill>
              <a:latin typeface="Quicksand" panose="020B0604020202020204" charset="0"/>
              <a:ea typeface="Malgun Gothic" panose="020B0503020000020004" pitchFamily="34" charset="-127"/>
            </a:endParaRPr>
          </a:p>
        </p:txBody>
      </p:sp>
      <p:sp>
        <p:nvSpPr>
          <p:cNvPr id="7" name="AutoShape 7">
            <a:extLst>
              <a:ext uri="{FF2B5EF4-FFF2-40B4-BE49-F238E27FC236}">
                <a16:creationId xmlns:a16="http://schemas.microsoft.com/office/drawing/2014/main" id="{4FCDBC22-5302-DA9D-F7F3-1B900568DB83}"/>
              </a:ext>
            </a:extLst>
          </p:cNvPr>
          <p:cNvSpPr/>
          <p:nvPr/>
        </p:nvSpPr>
        <p:spPr>
          <a:xfrm>
            <a:off x="5897880" y="9109874"/>
            <a:ext cx="6492240" cy="0"/>
          </a:xfrm>
          <a:prstGeom prst="line">
            <a:avLst/>
          </a:prstGeom>
          <a:ln w="76200" cap="flat">
            <a:solidFill>
              <a:srgbClr val="1547A2"/>
            </a:solidFill>
            <a:prstDash val="solid"/>
            <a:headEnd type="none" w="sm" len="sm"/>
            <a:tailEnd type="none" w="sm" len="sm"/>
          </a:ln>
        </p:spPr>
        <p:txBody>
          <a:bodyPr/>
          <a:lstStyle/>
          <a:p>
            <a:endParaRPr lang="en-US" dirty="0">
              <a:latin typeface="Impact" panose="020B0806030902050204" pitchFamily="34" charset="0"/>
            </a:endParaRPr>
          </a:p>
        </p:txBody>
      </p:sp>
      <p:sp>
        <p:nvSpPr>
          <p:cNvPr id="8" name="Freeform 8">
            <a:extLst>
              <a:ext uri="{FF2B5EF4-FFF2-40B4-BE49-F238E27FC236}">
                <a16:creationId xmlns:a16="http://schemas.microsoft.com/office/drawing/2014/main" id="{CE53FA58-D2F6-F8CD-AFCC-36FD509F4297}"/>
              </a:ext>
            </a:extLst>
          </p:cNvPr>
          <p:cNvSpPr/>
          <p:nvPr/>
        </p:nvSpPr>
        <p:spPr>
          <a:xfrm>
            <a:off x="8304001" y="9529723"/>
            <a:ext cx="1679997" cy="2499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Tree>
    <p:extLst>
      <p:ext uri="{BB962C8B-B14F-4D97-AF65-F5344CB8AC3E}">
        <p14:creationId xmlns:p14="http://schemas.microsoft.com/office/powerpoint/2010/main" val="3921999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BEAC0-C1E2-61C5-C815-98BEF9A43CFA}"/>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2571E266-85C4-B5C9-67AE-3D0B613DE17F}"/>
              </a:ext>
            </a:extLst>
          </p:cNvPr>
          <p:cNvSpPr/>
          <p:nvPr/>
        </p:nvSpPr>
        <p:spPr>
          <a:xfrm>
            <a:off x="1024384" y="9529723"/>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0" name="Freeform 3">
            <a:extLst>
              <a:ext uri="{FF2B5EF4-FFF2-40B4-BE49-F238E27FC236}">
                <a16:creationId xmlns:a16="http://schemas.microsoft.com/office/drawing/2014/main" id="{D1EA9FDB-CA1E-D8CE-7043-5BC332E30FB2}"/>
              </a:ext>
            </a:extLst>
          </p:cNvPr>
          <p:cNvSpPr/>
          <p:nvPr/>
        </p:nvSpPr>
        <p:spPr>
          <a:xfrm>
            <a:off x="15579303"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1" name="TextBox 8">
            <a:extLst>
              <a:ext uri="{FF2B5EF4-FFF2-40B4-BE49-F238E27FC236}">
                <a16:creationId xmlns:a16="http://schemas.microsoft.com/office/drawing/2014/main" id="{C459EF6B-15B6-76B9-17AB-D5DD6A458C65}"/>
              </a:ext>
            </a:extLst>
          </p:cNvPr>
          <p:cNvSpPr txBox="1"/>
          <p:nvPr/>
        </p:nvSpPr>
        <p:spPr>
          <a:xfrm>
            <a:off x="1028700" y="591309"/>
            <a:ext cx="17259300" cy="2190087"/>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What Leave is Covered?</a:t>
            </a:r>
          </a:p>
          <a:p>
            <a:pPr marL="0" lvl="0" indent="0" algn="l">
              <a:lnSpc>
                <a:spcPts val="8959"/>
              </a:lnSpc>
              <a:spcBef>
                <a:spcPct val="0"/>
              </a:spcBef>
            </a:pPr>
            <a:r>
              <a:rPr lang="en-US" sz="6600" dirty="0">
                <a:solidFill>
                  <a:srgbClr val="1547A2"/>
                </a:solidFill>
                <a:latin typeface="Impact" panose="020B0806030902050204" pitchFamily="34" charset="0"/>
                <a:ea typeface="Impact"/>
                <a:cs typeface="Impact"/>
                <a:sym typeface="Impact"/>
              </a:rPr>
              <a:t>Qualifying Reasons</a:t>
            </a:r>
            <a:endParaRPr lang="en-US" sz="6399" dirty="0">
              <a:solidFill>
                <a:srgbClr val="1547A2"/>
              </a:solidFill>
              <a:latin typeface="Impact" panose="020B0806030902050204" pitchFamily="34" charset="0"/>
              <a:ea typeface="Impact"/>
              <a:cs typeface="Impact"/>
              <a:sym typeface="Impact"/>
            </a:endParaRPr>
          </a:p>
        </p:txBody>
      </p:sp>
      <p:pic>
        <p:nvPicPr>
          <p:cNvPr id="6" name="Picture 5">
            <a:extLst>
              <a:ext uri="{FF2B5EF4-FFF2-40B4-BE49-F238E27FC236}">
                <a16:creationId xmlns:a16="http://schemas.microsoft.com/office/drawing/2014/main" id="{8CFC4E2D-951A-BD50-E54A-4BF8D2940935}"/>
              </a:ext>
            </a:extLst>
          </p:cNvPr>
          <p:cNvPicPr>
            <a:picLocks noChangeAspect="1"/>
          </p:cNvPicPr>
          <p:nvPr/>
        </p:nvPicPr>
        <p:blipFill>
          <a:blip r:embed="rId4"/>
          <a:stretch>
            <a:fillRect/>
          </a:stretch>
        </p:blipFill>
        <p:spPr>
          <a:xfrm>
            <a:off x="7315200" y="3309782"/>
            <a:ext cx="9703672" cy="6219941"/>
          </a:xfrm>
          <a:prstGeom prst="rect">
            <a:avLst/>
          </a:prstGeom>
        </p:spPr>
      </p:pic>
    </p:spTree>
    <p:extLst>
      <p:ext uri="{BB962C8B-B14F-4D97-AF65-F5344CB8AC3E}">
        <p14:creationId xmlns:p14="http://schemas.microsoft.com/office/powerpoint/2010/main" val="603105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6B8B4-9F3C-0459-CF7C-CB4DD7243BDB}"/>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F694D04E-928A-7387-CCEE-0C2E8F2308CC}"/>
              </a:ext>
            </a:extLst>
          </p:cNvPr>
          <p:cNvSpPr/>
          <p:nvPr/>
        </p:nvSpPr>
        <p:spPr>
          <a:xfrm>
            <a:off x="1024384" y="9529723"/>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0" name="Freeform 3">
            <a:extLst>
              <a:ext uri="{FF2B5EF4-FFF2-40B4-BE49-F238E27FC236}">
                <a16:creationId xmlns:a16="http://schemas.microsoft.com/office/drawing/2014/main" id="{A6344838-3992-CE9D-5E32-5D9202D6734B}"/>
              </a:ext>
            </a:extLst>
          </p:cNvPr>
          <p:cNvSpPr/>
          <p:nvPr/>
        </p:nvSpPr>
        <p:spPr>
          <a:xfrm>
            <a:off x="15579303" y="714009"/>
            <a:ext cx="1679997" cy="249900"/>
          </a:xfrm>
          <a:custGeom>
            <a:avLst/>
            <a:gdLst/>
            <a:ahLst/>
            <a:cxnLst/>
            <a:rect l="l" t="t" r="r" b="b"/>
            <a:pathLst>
              <a:path w="1679997" h="249900">
                <a:moveTo>
                  <a:pt x="0" y="0"/>
                </a:moveTo>
                <a:lnTo>
                  <a:pt x="1679997" y="0"/>
                </a:lnTo>
                <a:lnTo>
                  <a:pt x="1679997"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Impact" panose="020B0806030902050204" pitchFamily="34" charset="0"/>
            </a:endParaRPr>
          </a:p>
        </p:txBody>
      </p:sp>
      <p:sp>
        <p:nvSpPr>
          <p:cNvPr id="11" name="TextBox 8">
            <a:extLst>
              <a:ext uri="{FF2B5EF4-FFF2-40B4-BE49-F238E27FC236}">
                <a16:creationId xmlns:a16="http://schemas.microsoft.com/office/drawing/2014/main" id="{F1803AB6-F97B-8F1E-80C7-07561BCC4692}"/>
              </a:ext>
            </a:extLst>
          </p:cNvPr>
          <p:cNvSpPr txBox="1"/>
          <p:nvPr/>
        </p:nvSpPr>
        <p:spPr>
          <a:xfrm>
            <a:off x="1028700" y="591309"/>
            <a:ext cx="17259300" cy="1079013"/>
          </a:xfrm>
          <a:prstGeom prst="rect">
            <a:avLst/>
          </a:prstGeom>
        </p:spPr>
        <p:txBody>
          <a:bodyPr lIns="0" tIns="0" rIns="0" bIns="0" rtlCol="0" anchor="t">
            <a:spAutoFit/>
          </a:bodyPr>
          <a:lstStyle/>
          <a:p>
            <a:pPr marL="0" lvl="0" indent="0" algn="l">
              <a:lnSpc>
                <a:spcPts val="8959"/>
              </a:lnSpc>
              <a:spcBef>
                <a:spcPct val="0"/>
              </a:spcBef>
            </a:pPr>
            <a:r>
              <a:rPr lang="en-US" sz="6600" dirty="0">
                <a:solidFill>
                  <a:srgbClr val="1547A2"/>
                </a:solidFill>
                <a:latin typeface="Impact" panose="020B0806030902050204" pitchFamily="34" charset="0"/>
              </a:rPr>
              <a:t>FMLA Qualifying Reasons</a:t>
            </a:r>
            <a:endParaRPr lang="en-US" sz="6399" dirty="0">
              <a:solidFill>
                <a:srgbClr val="1547A2"/>
              </a:solidFill>
              <a:latin typeface="Impact" panose="020B0806030902050204" pitchFamily="34" charset="0"/>
              <a:ea typeface="Impact"/>
              <a:cs typeface="Impact"/>
              <a:sym typeface="Impact"/>
            </a:endParaRPr>
          </a:p>
        </p:txBody>
      </p:sp>
      <p:sp>
        <p:nvSpPr>
          <p:cNvPr id="2" name="TextBox 2">
            <a:extLst>
              <a:ext uri="{FF2B5EF4-FFF2-40B4-BE49-F238E27FC236}">
                <a16:creationId xmlns:a16="http://schemas.microsoft.com/office/drawing/2014/main" id="{70408116-298F-0AC4-90CA-4406F9A661C2}"/>
              </a:ext>
            </a:extLst>
          </p:cNvPr>
          <p:cNvSpPr txBox="1"/>
          <p:nvPr/>
        </p:nvSpPr>
        <p:spPr>
          <a:xfrm>
            <a:off x="1024383" y="2111879"/>
            <a:ext cx="16806417" cy="2200602"/>
          </a:xfrm>
          <a:prstGeom prst="rect">
            <a:avLst/>
          </a:prstGeom>
        </p:spPr>
        <p:txBody>
          <a:bodyPr wrap="square" lIns="0" tIns="0" rIns="0" bIns="0" rtlCol="0" anchor="t">
            <a:spAutoFit/>
          </a:bodyPr>
          <a:lstStyle/>
          <a:p>
            <a:pPr marL="342900" indent="-342900">
              <a:spcBef>
                <a:spcPts val="6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Birth/adoption/foster care placement of a child</a:t>
            </a:r>
          </a:p>
          <a:p>
            <a:pPr marL="342900" indent="-342900">
              <a:spcBef>
                <a:spcPts val="6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Employee’s serious health condition</a:t>
            </a:r>
          </a:p>
          <a:p>
            <a:pPr marL="342900" indent="-342900">
              <a:spcBef>
                <a:spcPts val="6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Care for family members</a:t>
            </a:r>
          </a:p>
          <a:p>
            <a:pPr marL="342900" indent="-342900">
              <a:spcBef>
                <a:spcPts val="600"/>
              </a:spcBef>
              <a:buClrTx/>
              <a:buFont typeface="Arial" panose="020B0604020202020204" pitchFamily="34" charset="0"/>
              <a:buChar char="•"/>
              <a:defRPr/>
            </a:pPr>
            <a:r>
              <a:rPr lang="en-US" sz="3200" dirty="0">
                <a:solidFill>
                  <a:srgbClr val="1547A2"/>
                </a:solidFill>
                <a:latin typeface="Quicksand" panose="020B0604020202020204" charset="0"/>
                <a:ea typeface="Malgun Gothic" panose="020B0503020000020004" pitchFamily="34" charset="-127"/>
              </a:rPr>
              <a:t>Qualifying exigency or illness/injury of family service-member</a:t>
            </a:r>
          </a:p>
        </p:txBody>
      </p:sp>
    </p:spTree>
    <p:extLst>
      <p:ext uri="{BB962C8B-B14F-4D97-AF65-F5344CB8AC3E}">
        <p14:creationId xmlns:p14="http://schemas.microsoft.com/office/powerpoint/2010/main" val="2974832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956E7524D64C4185E2C1375835583C" ma:contentTypeVersion="18" ma:contentTypeDescription="Create a new document." ma:contentTypeScope="" ma:versionID="9565cb9d89a098ad1471699b8464ef53">
  <xsd:schema xmlns:xsd="http://www.w3.org/2001/XMLSchema" xmlns:xs="http://www.w3.org/2001/XMLSchema" xmlns:p="http://schemas.microsoft.com/office/2006/metadata/properties" xmlns:ns2="8af9633a-c648-4d9c-9c9f-30744822a36a" xmlns:ns3="64f38c0d-e252-417f-825f-38d00ba102e1" targetNamespace="http://schemas.microsoft.com/office/2006/metadata/properties" ma:root="true" ma:fieldsID="87b77d7ebfa7270d56b15d798e24a5f9" ns2:_="" ns3:_="">
    <xsd:import namespace="8af9633a-c648-4d9c-9c9f-30744822a36a"/>
    <xsd:import namespace="64f38c0d-e252-417f-825f-38d00ba102e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f9633a-c648-4d9c-9c9f-30744822a3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b69386a-4217-4382-900d-26b2cd4899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f38c0d-e252-417f-825f-38d00ba102e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86dbbda-c48a-4a78-b61f-50e203bffe73}" ma:internalName="TaxCatchAll" ma:showField="CatchAllData" ma:web="64f38c0d-e252-417f-825f-38d00ba102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af9633a-c648-4d9c-9c9f-30744822a36a">
      <Terms xmlns="http://schemas.microsoft.com/office/infopath/2007/PartnerControls"/>
    </lcf76f155ced4ddcb4097134ff3c332f>
    <TaxCatchAll xmlns="64f38c0d-e252-417f-825f-38d00ba102e1" xsi:nil="true"/>
  </documentManagement>
</p:properties>
</file>

<file path=customXml/itemProps1.xml><?xml version="1.0" encoding="utf-8"?>
<ds:datastoreItem xmlns:ds="http://schemas.openxmlformats.org/officeDocument/2006/customXml" ds:itemID="{9DEDF02C-DCD8-44C1-AA64-F03E4CAF9A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f9633a-c648-4d9c-9c9f-30744822a36a"/>
    <ds:schemaRef ds:uri="64f38c0d-e252-417f-825f-38d00ba102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12FC66-DDF3-4D75-8AAB-6467E5FFE36C}">
  <ds:schemaRefs>
    <ds:schemaRef ds:uri="http://schemas.microsoft.com/sharepoint/v3/contenttype/forms"/>
  </ds:schemaRefs>
</ds:datastoreItem>
</file>

<file path=customXml/itemProps3.xml><?xml version="1.0" encoding="utf-8"?>
<ds:datastoreItem xmlns:ds="http://schemas.openxmlformats.org/officeDocument/2006/customXml" ds:itemID="{DA2E55FC-F650-4184-BEAB-B97A76CCB499}">
  <ds:schemaRefs>
    <ds:schemaRef ds:uri="http://schemas.microsoft.com/office/infopath/2007/PartnerControls"/>
    <ds:schemaRef ds:uri="8af9633a-c648-4d9c-9c9f-30744822a36a"/>
    <ds:schemaRef ds:uri="http://www.w3.org/XML/1998/namespace"/>
    <ds:schemaRef ds:uri="http://purl.org/dc/dcmitype/"/>
    <ds:schemaRef ds:uri="http://schemas.microsoft.com/office/2006/documentManagement/types"/>
    <ds:schemaRef ds:uri="http://purl.org/dc/elements/1.1/"/>
    <ds:schemaRef ds:uri="http://schemas.openxmlformats.org/package/2006/metadata/core-properties"/>
    <ds:schemaRef ds:uri="64f38c0d-e252-417f-825f-38d00ba102e1"/>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1162</TotalTime>
  <Words>2284</Words>
  <Application>Microsoft Office PowerPoint</Application>
  <PresentationFormat>Custom</PresentationFormat>
  <Paragraphs>209</Paragraphs>
  <Slides>46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Aptos</vt:lpstr>
      <vt:lpstr>Wingdings</vt:lpstr>
      <vt:lpstr>Quicksand</vt:lpstr>
      <vt:lpstr>Arial</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Refresher Training - Student-on-Student Harassment and Discrimination</dc:title>
  <dc:creator>Caryn Klick</dc:creator>
  <cp:lastModifiedBy>Caryn Klick</cp:lastModifiedBy>
  <cp:revision>17</cp:revision>
  <cp:lastPrinted>2025-02-25T16:58:01Z</cp:lastPrinted>
  <dcterms:created xsi:type="dcterms:W3CDTF">2006-08-16T00:00:00Z</dcterms:created>
  <dcterms:modified xsi:type="dcterms:W3CDTF">2025-03-19T13:41:39Z</dcterms:modified>
  <dc:identifier>DAGWND6ipzU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0x0101007D956E7524D64C4185E2C1375835583C</vt:lpwstr>
  </property>
  <property fmtid="{D5CDD505-2E9C-101B-9397-08002B2CF9AE}" pid="3" name="MediaServiceImageTags">
    <vt:lpwstr/>
  </property>
</Properties>
</file>